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6"/>
  </p:notesMasterIdLst>
  <p:handoutMasterIdLst>
    <p:handoutMasterId r:id="rId7"/>
  </p:handoutMasterIdLst>
  <p:sldIdLst>
    <p:sldId id="273" r:id="rId3"/>
    <p:sldId id="274" r:id="rId4"/>
    <p:sldId id="269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1" autoAdjust="0"/>
  </p:normalViewPr>
  <p:slideViewPr>
    <p:cSldViewPr snapToGrid="0">
      <p:cViewPr>
        <p:scale>
          <a:sx n="55" d="100"/>
          <a:sy n="55" d="100"/>
        </p:scale>
        <p:origin x="-1278" y="-37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吕旭峰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997797" y="2700199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2016-5-19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839075" y="1884363"/>
            <a:ext cx="29240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40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MES3</a:t>
            </a:r>
            <a:r>
              <a:rPr lang="zh-CN" altLang="en-US" sz="40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启动会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fr-FR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MES3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启动会安排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2173857"/>
            <a:ext cx="10464800" cy="2736671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8:30—9:00        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领导发言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9:00—9:30       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MES3.0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实施计划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9:40—11:00      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浦东工厂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现场参观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23888" y="931654"/>
            <a:ext cx="10464800" cy="928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r>
              <a:rPr lang="zh-CN" altLang="zh-CN" sz="2400" dirty="0"/>
              <a:t>时间：</a:t>
            </a:r>
            <a:r>
              <a:rPr lang="en-US" altLang="zh-CN" sz="2400" dirty="0"/>
              <a:t>5</a:t>
            </a:r>
            <a:r>
              <a:rPr lang="zh-CN" altLang="zh-CN" sz="2400" dirty="0"/>
              <a:t>月</a:t>
            </a:r>
            <a:r>
              <a:rPr lang="en-US" altLang="zh-CN" sz="2400" dirty="0"/>
              <a:t>19</a:t>
            </a:r>
            <a:r>
              <a:rPr lang="zh-CN" altLang="zh-CN" sz="2400" dirty="0"/>
              <a:t>日 </a:t>
            </a:r>
            <a:r>
              <a:rPr lang="en-US" altLang="zh-CN" sz="2400" dirty="0"/>
              <a:t>8:30                                          </a:t>
            </a:r>
            <a:r>
              <a:rPr lang="zh-CN" altLang="zh-CN" sz="2400" dirty="0"/>
              <a:t>地点：浦东培训教室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72052"/>
              </p:ext>
            </p:extLst>
          </p:nvPr>
        </p:nvGraphicFramePr>
        <p:xfrm>
          <a:off x="7921835" y="254724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835" y="254724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</TotalTime>
  <Pages>0</Pages>
  <Words>47</Words>
  <Characters>0</Characters>
  <Application>Microsoft Office PowerPoint</Application>
  <DocSecurity>0</DocSecurity>
  <PresentationFormat>自定义</PresentationFormat>
  <Lines>0</Lines>
  <Paragraphs>13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blank</vt:lpstr>
      <vt:lpstr>2_Default Design</vt:lpstr>
      <vt:lpstr>Microsoft Excel Worksheet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Jin Ling(YFPOIT)</cp:lastModifiedBy>
  <cp:revision>5</cp:revision>
  <dcterms:created xsi:type="dcterms:W3CDTF">2016-05-16T06:20:46Z</dcterms:created>
  <dcterms:modified xsi:type="dcterms:W3CDTF">2016-05-16T06:50:43Z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