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8"/>
  </p:notesMasterIdLst>
  <p:handoutMasterIdLst>
    <p:handoutMasterId r:id="rId9"/>
  </p:handoutMasterIdLst>
  <p:sldIdLst>
    <p:sldId id="273" r:id="rId3"/>
    <p:sldId id="270" r:id="rId4"/>
    <p:sldId id="274" r:id="rId5"/>
    <p:sldId id="278" r:id="rId6"/>
    <p:sldId id="269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55" d="100"/>
          <a:sy n="55" d="100"/>
        </p:scale>
        <p:origin x="-1272" y="-37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2016-06-08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金凌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1755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2016-6-8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515836" y="1888168"/>
            <a:ext cx="30059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15/09/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15/12/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15/10/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16/02/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15/11/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16/05/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16/04/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16/06/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16/06/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16/??/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目前项目已经完成了用户测试阶段，问题清单中的纯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项基本已经解决，剩余的稍后汇报。另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不影响本次上线但属重要功能的后续薛琴会汇报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上线时间保持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日不变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IT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的未处理项为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不合格评审流程，正在开发中，预计今天完成。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盘点相关报表已经确认，有少许优化，预计今天完成。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寄售冲销功能正在开发中，预计今天完成。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有关在途帐的功能因与本次上线无关，后续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重点研究。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42808"/>
              </p:ext>
            </p:extLst>
          </p:nvPr>
        </p:nvGraphicFramePr>
        <p:xfrm>
          <a:off x="3627796" y="3397818"/>
          <a:ext cx="2228492" cy="201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7796" y="3397818"/>
                        <a:ext cx="2228492" cy="201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上线准备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上线切换计划已经落实，除当日处理项，其余均已完成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排班已完成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盘点计划已落实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程序准备完成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硬件准备完成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用户培训完成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16555" y="1207547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预祝上线成功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332</TotalTime>
  <Pages>0</Pages>
  <Words>220</Words>
  <Characters>0</Characters>
  <Application>Microsoft Office PowerPoint</Application>
  <DocSecurity>0</DocSecurity>
  <PresentationFormat>自定义</PresentationFormat>
  <Lines>0</Lines>
  <Paragraphs>37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Jin Ling(YFPOIT)</cp:lastModifiedBy>
  <cp:revision>209</cp:revision>
  <dcterms:created xsi:type="dcterms:W3CDTF">2016-05-27T08:37:56Z</dcterms:created>
  <dcterms:modified xsi:type="dcterms:W3CDTF">2016-06-08T04:31:57Z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