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73" r:id="rId3"/>
    <p:sldId id="270" r:id="rId4"/>
    <p:sldId id="287" r:id="rId5"/>
    <p:sldId id="289" r:id="rId6"/>
    <p:sldId id="291" r:id="rId7"/>
    <p:sldId id="292" r:id="rId8"/>
    <p:sldId id="288" r:id="rId9"/>
    <p:sldId id="269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701" autoAdjust="0"/>
  </p:normalViewPr>
  <p:slideViewPr>
    <p:cSldViewPr snapToGrid="0">
      <p:cViewPr>
        <p:scale>
          <a:sx n="50" d="100"/>
          <a:sy n="50" d="100"/>
        </p:scale>
        <p:origin x="-1458" y="-492"/>
      </p:cViewPr>
      <p:guideLst>
        <p:guide orient="horz" pos="2154"/>
        <p:guide pos="38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2016-07-06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570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2016-07-06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22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13" Type="http://schemas.openxmlformats.org/officeDocument/2006/relationships/image" Target="../media/image13.wmf"/><Relationship Id="rId3" Type="http://schemas.openxmlformats.org/officeDocument/2006/relationships/image" Target="../media/image7.png"/><Relationship Id="rId7" Type="http://schemas.openxmlformats.org/officeDocument/2006/relationships/image" Target="../media/image10.wmf"/><Relationship Id="rId12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2.xlsx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package" Target="../embeddings/Microsoft_Excel_Worksheet4.xlsx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金凌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2016-07-05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8515836" y="1888168"/>
            <a:ext cx="30059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安亭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计划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558196" y="1837282"/>
            <a:ext cx="1732552" cy="712048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793492" y="1835237"/>
            <a:ext cx="1732552" cy="712048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7282"/>
            <a:ext cx="1732552" cy="712048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7282"/>
            <a:ext cx="1732552" cy="712048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82122"/>
            <a:ext cx="1514030" cy="814123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12511" y="1761411"/>
              <a:ext cx="1263093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16/06/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16/06/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793492" y="2982122"/>
            <a:ext cx="1514030" cy="814123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12511" y="1761411"/>
              <a:ext cx="1263093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16/06/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16/07/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27849" y="2968667"/>
            <a:ext cx="1514030" cy="814124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12511" y="1761411"/>
              <a:ext cx="1263093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16/07/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16/07/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406666" y="2982122"/>
            <a:ext cx="1514030" cy="814124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12511" y="1761411"/>
              <a:ext cx="1263093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16/07/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16/07/22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82122"/>
            <a:ext cx="1514030" cy="814124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12511" y="1761411"/>
              <a:ext cx="1263093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16/07/23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16/08/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928005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wrap="none" lIns="91434" tIns="45717" rIns="91434" bIns="45717"/>
          <a:lstStyle/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预计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日正式上线。目前系统处于需求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实现的迭代式阶段。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主数据的收集和部分标准功能的测试也正在安排中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根据主机厂停线时间不同，上线时间会有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日作为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PLANB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39646" y="1843719"/>
            <a:ext cx="1732552" cy="712048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用户测试阶段</a:t>
            </a:r>
          </a:p>
        </p:txBody>
      </p:sp>
      <p:sp>
        <p:nvSpPr>
          <p:cNvPr id="3" name="五角星 2"/>
          <p:cNvSpPr/>
          <p:nvPr/>
        </p:nvSpPr>
        <p:spPr>
          <a:xfrm>
            <a:off x="7804048" y="1962661"/>
            <a:ext cx="457200" cy="4572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项目主计划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819150"/>
            <a:ext cx="119062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项目管理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623888" y="1257301"/>
            <a:ext cx="10464800" cy="443613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wrap="none" lIns="91434" tIns="45717" rIns="91434" bIns="45717"/>
          <a:lstStyle/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总体进度计划见附件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实施计划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开发任务计划见附件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开发计划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测试和上线计划见附件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实施计划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项目过程中的系统问题请记录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问题清单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上线后的日常业务支持请记录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现场问题及经验教训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安亭上线后的人员支持计划见附件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排班表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672294"/>
              </p:ext>
            </p:extLst>
          </p:nvPr>
        </p:nvGraphicFramePr>
        <p:xfrm>
          <a:off x="1695450" y="5179680"/>
          <a:ext cx="1638300" cy="148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5450" y="5179680"/>
                        <a:ext cx="1638300" cy="148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515850"/>
              </p:ext>
            </p:extLst>
          </p:nvPr>
        </p:nvGraphicFramePr>
        <p:xfrm>
          <a:off x="3600450" y="5130999"/>
          <a:ext cx="1695450" cy="153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工作表" showAsIcon="1" r:id="rId6" imgW="914400" imgH="828720" progId="Excel.Sheet.12">
                  <p:embed/>
                </p:oleObj>
              </mc:Choice>
              <mc:Fallback>
                <p:oleObj name="工作表" showAsIcon="1" r:id="rId6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00450" y="5130999"/>
                        <a:ext cx="1695450" cy="1536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923578"/>
              </p:ext>
            </p:extLst>
          </p:nvPr>
        </p:nvGraphicFramePr>
        <p:xfrm>
          <a:off x="7791450" y="5123855"/>
          <a:ext cx="1619250" cy="146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工作表" showAsIcon="1" r:id="rId8" imgW="914400" imgH="828720" progId="Excel.Sheet.12">
                  <p:embed/>
                </p:oleObj>
              </mc:Choice>
              <mc:Fallback>
                <p:oleObj name="工作表" showAsIcon="1" r:id="rId8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91450" y="5123855"/>
                        <a:ext cx="1619250" cy="1467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313589"/>
              </p:ext>
            </p:extLst>
          </p:nvPr>
        </p:nvGraphicFramePr>
        <p:xfrm>
          <a:off x="5715000" y="5127625"/>
          <a:ext cx="1615089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工作表" showAsIcon="1" r:id="rId10" imgW="914400" imgH="828720" progId="Excel.Sheet.12">
                  <p:embed/>
                </p:oleObj>
              </mc:Choice>
              <mc:Fallback>
                <p:oleObj name="工作表" showAsIcon="1" r:id="rId10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15000" y="5127625"/>
                        <a:ext cx="1615089" cy="146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168552"/>
              </p:ext>
            </p:extLst>
          </p:nvPr>
        </p:nvGraphicFramePr>
        <p:xfrm>
          <a:off x="9410536" y="5127625"/>
          <a:ext cx="1678152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工作表" showAsIcon="1" r:id="rId12" imgW="914400" imgH="828720" progId="Excel.Sheet.8">
                  <p:embed/>
                </p:oleObj>
              </mc:Choice>
              <mc:Fallback>
                <p:oleObj name="工作表" showAsIcon="1" r:id="rId12" imgW="914400" imgH="82872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410536" y="5127625"/>
                        <a:ext cx="1678152" cy="152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4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风险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点说明及一些建议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623888" y="1257301"/>
            <a:ext cx="10464800" cy="443613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wrap="none" lIns="91434" tIns="45717" rIns="91434" bIns="45717"/>
          <a:lstStyle/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开发资源问题。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3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人专供浦东进行运维和功能优化，而安亭若项目进度延迟，补偿方案可能会是抽调浦东资源赶进度。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另外安亭上线和浦东关账支持区间重叠，如有异常情况会互相影响。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测试过程中会发现标准功能与安亭的差异点。差异的程度决定了整个计划的可控与否。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一方面需要评估差异，找替代方案，而不是完全开发。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另一方面所有问题都是先记录，然后晚上集中讨论以保证测试进度正常。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真正的测试工作本周就已经开始，迭代式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。实施计划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上的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测试节点时间都指的是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最终轮的，所以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要求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人员根据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开发计划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安排工作。随时接受测试任务。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权限梳理工作需要利用加班时间完成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，实施计划上写的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最终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交付和导入日期。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7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风险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点说明及一些建议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623888" y="1257300"/>
            <a:ext cx="10464800" cy="4895849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wrap="none" lIns="91434" tIns="45717" rIns="91434" bIns="45717"/>
          <a:lstStyle/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日是干部大会，当日的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UAT2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需要工厂授权腊梅来总控，协调工厂资源。 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18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日之前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需要准备好工厂所有的硬件环境，并配合工厂做好验证工作。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延盟需要有专职的料账员来处理和控制延盟事务，以保证能够及时处理那里的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COGI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手册和培训安排需要腊梅牵头完成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建议提前模拟盘点，确保盘点当日计划可控。如不模拟，条码将保留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2.0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的状态，上线时压力较大。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立体库的测试需要另行安排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（方案一：安亭工厂要求台塑安排人建议钱莹支持模拟测试，无需停线，但上线时需要台塑跟踪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WCS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运作）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（方案二：安亭停线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天配合进行实际联动测试，具体细节还需研究，较复杂，需配合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MES2.0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的功能）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（方案三：不测，直接上）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杨瀛俊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月开始支持安亭的运维，王磊负责后续工厂推进。与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SAP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的安排会有资源冲突。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第三第四家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的配合程度决定了后面两家工厂的上线进度。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人员安排建议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77994"/>
              </p:ext>
            </p:extLst>
          </p:nvPr>
        </p:nvGraphicFramePr>
        <p:xfrm>
          <a:off x="609600" y="719666"/>
          <a:ext cx="992504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277"/>
                <a:gridCol w="902277"/>
                <a:gridCol w="902277"/>
                <a:gridCol w="902277"/>
                <a:gridCol w="902277"/>
                <a:gridCol w="902277"/>
                <a:gridCol w="902277"/>
                <a:gridCol w="902277"/>
                <a:gridCol w="902277"/>
                <a:gridCol w="902277"/>
                <a:gridCol w="90227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吴林锋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杨瀛俊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吕旭峰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朱伟力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田志刚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贾文涛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张茂忠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罗锋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张永全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罗声远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彭海涛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樊晶晶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五角星 6"/>
          <p:cNvSpPr/>
          <p:nvPr/>
        </p:nvSpPr>
        <p:spPr>
          <a:xfrm>
            <a:off x="6807149" y="367506"/>
            <a:ext cx="457200" cy="4572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590</TotalTime>
  <Words>812</Words>
  <Application>Microsoft Office PowerPoint</Application>
  <PresentationFormat>自定义</PresentationFormat>
  <Paragraphs>222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blank</vt:lpstr>
      <vt:lpstr>2_Default Design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Jin Ling(YFPOIT)</cp:lastModifiedBy>
  <cp:revision>544</cp:revision>
  <dcterms:created xsi:type="dcterms:W3CDTF">2016-05-27T08:37:00Z</dcterms:created>
  <dcterms:modified xsi:type="dcterms:W3CDTF">2016-07-06T00:24:38Z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