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73" r:id="rId3"/>
    <p:sldId id="270" r:id="rId4"/>
    <p:sldId id="289" r:id="rId5"/>
    <p:sldId id="281" r:id="rId6"/>
    <p:sldId id="282" r:id="rId7"/>
    <p:sldId id="283" r:id="rId8"/>
    <p:sldId id="285" r:id="rId9"/>
    <p:sldId id="290" r:id="rId10"/>
    <p:sldId id="287" r:id="rId11"/>
    <p:sldId id="291" r:id="rId12"/>
    <p:sldId id="288" r:id="rId13"/>
    <p:sldId id="269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 varScale="1">
        <p:scale>
          <a:sx n="68" d="100"/>
          <a:sy n="68" d="100"/>
        </p:scale>
        <p:origin x="-780" y="-108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2016-08-19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2016-08-19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金凌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2016-8-19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515836" y="1888168"/>
            <a:ext cx="30059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上线总结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整体安排建议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23888" y="1257301"/>
            <a:ext cx="10464800" cy="443613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以常熟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SAP12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日上线为目标，设定常熟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MES3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的目标上线节点为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常熟需求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需详细讨论才能评估准确工时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。计划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日去常熟现场实地调研。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安亭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上线前需要再次进行盘点，保证库存的准确性。确保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上线。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常熟工作量为纯预估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人员安排建议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" y="861206"/>
            <a:ext cx="10648036" cy="510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4575450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802627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5237"/>
            <a:ext cx="1800000" cy="720000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68667"/>
            <a:ext cx="1620000" cy="720000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2016/06/30</a:t>
              </a:r>
            </a:p>
            <a:p>
              <a:r>
                <a:rPr lang="en-US" altLang="zh-CN" sz="1600" dirty="0" smtClean="0"/>
                <a:t>2016/07/10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841434" y="2968667"/>
            <a:ext cx="1620000" cy="720000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2016/07/102016/07/15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89819" y="2968667"/>
            <a:ext cx="1620000" cy="720000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2016/07/152016/07/30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338204" y="2968667"/>
            <a:ext cx="1620000" cy="720000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2016/07/212016/07/30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68667"/>
            <a:ext cx="1620000" cy="720000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2511" y="1761411"/>
              <a:ext cx="1263093" cy="467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2016/07/31</a:t>
              </a:r>
            </a:p>
            <a:p>
              <a:r>
                <a:rPr lang="en-US" altLang="zh-CN" sz="1600" dirty="0" smtClean="0"/>
                <a:t>2016/08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928005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日正式上线。目前系统处于正常运作状态。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修复试运作时产生的系统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和异常数据问题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现场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操作培训，完善主数据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进行增强开发，防止用户操作错误。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48273" y="1835237"/>
            <a:ext cx="1800000" cy="720000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  <p:sp>
        <p:nvSpPr>
          <p:cNvPr id="3" name="五角星 2"/>
          <p:cNvSpPr/>
          <p:nvPr/>
        </p:nvSpPr>
        <p:spPr>
          <a:xfrm>
            <a:off x="7804048" y="1962661"/>
            <a:ext cx="457200" cy="457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9998" y="966157"/>
          <a:ext cx="9661584" cy="5193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396"/>
                <a:gridCol w="2415396"/>
                <a:gridCol w="2415396"/>
                <a:gridCol w="2415396"/>
              </a:tblGrid>
              <a:tr h="8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已解决数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未解决数</a:t>
                      </a:r>
                    </a:p>
                  </a:txBody>
                  <a:tcPr anchor="ctr"/>
                </a:tc>
              </a:tr>
              <a:tr h="8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程序问题</a:t>
                      </a:r>
                      <a:endParaRPr 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66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49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8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数据问题</a:t>
                      </a:r>
                      <a:endParaRPr lang="zh-CN" alt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16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8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r>
                        <a:rPr lang="zh-CN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8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28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功能优化</a:t>
                      </a:r>
                      <a:endParaRPr lang="zh-CN" altLang="zh-CN" sz="28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67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31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36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8655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157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102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lang="zh-CN" sz="2800" dirty="0">
                        <a:effectLst/>
                        <a:latin typeface="Calibri"/>
                        <a:ea typeface="宋体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0422"/>
              </p:ext>
            </p:extLst>
          </p:nvPr>
        </p:nvGraphicFramePr>
        <p:xfrm>
          <a:off x="10501582" y="3671980"/>
          <a:ext cx="1482783" cy="134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图片 14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01582" y="3671980"/>
                        <a:ext cx="1482783" cy="1343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尚未上线业务运作清单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83584"/>
              </p:ext>
            </p:extLst>
          </p:nvPr>
        </p:nvGraphicFramePr>
        <p:xfrm>
          <a:off x="473076" y="1116482"/>
          <a:ext cx="9718674" cy="476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857"/>
                <a:gridCol w="4215817"/>
              </a:tblGrid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预计使用时间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库的批量隔离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优化中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领料单申请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8</a:t>
                      </a:r>
                      <a:r>
                        <a:rPr lang="zh-CN" altLang="en-US" sz="2800" dirty="0" smtClean="0"/>
                        <a:t>月份</a:t>
                      </a:r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江南模塑代排序发运</a:t>
                      </a:r>
                      <a:endParaRPr lang="zh-CN" altLang="zh-C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8</a:t>
                      </a:r>
                      <a:r>
                        <a:rPr lang="zh-CN" altLang="en-US" sz="2800" dirty="0" smtClean="0"/>
                        <a:t>月份</a:t>
                      </a:r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根据加驳单进行生产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dirty="0" smtClean="0"/>
                        <a:t>优化中</a:t>
                      </a:r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联动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dirty="0" smtClean="0"/>
                        <a:t>优化中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COGI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问题说明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TOP 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3076" y="1116482"/>
          <a:ext cx="9718674" cy="476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857"/>
                <a:gridCol w="4215817"/>
              </a:tblGrid>
              <a:tr h="794456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处理方式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一些产品的生产版本对应的</a:t>
                      </a:r>
                      <a:r>
                        <a:rPr lang="en-US" altLang="zh-CN" dirty="0" smtClean="0"/>
                        <a:t>BOM</a:t>
                      </a:r>
                      <a:r>
                        <a:rPr lang="zh-CN" altLang="en-US" dirty="0" smtClean="0"/>
                        <a:t>错误，导致扣料错误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和工艺工程师核对修改</a:t>
                      </a:r>
                      <a:r>
                        <a:rPr lang="en-US" altLang="zh-CN" dirty="0" smtClean="0"/>
                        <a:t>BOM</a:t>
                      </a:r>
                      <a:endParaRPr lang="zh-CN" altLang="en-US" dirty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生产汇报和打包的出入库位配置错误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工程师核对修改系统配置</a:t>
                      </a:r>
                      <a:endParaRPr lang="zh-CN" altLang="en-US" dirty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移库单创建的时候库位选择错误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设置移库单创建权限只能物流班组长等人才可以创建</a:t>
                      </a:r>
                      <a:endParaRPr lang="zh-CN" altLang="en-US" dirty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涂装一线</a:t>
                      </a:r>
                      <a:r>
                        <a:rPr lang="en-US" altLang="zh-CN" dirty="0" smtClean="0"/>
                        <a:t>TS</a:t>
                      </a:r>
                      <a:r>
                        <a:rPr lang="zh-CN" altLang="en-US" dirty="0" smtClean="0"/>
                        <a:t>下架没有快速移库扫描就直接上涂装线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加强现场操作培训，系统优化</a:t>
                      </a:r>
                      <a:endParaRPr lang="zh-CN" altLang="en-US" dirty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经验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教训总结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3075" y="849782"/>
          <a:ext cx="11052174" cy="503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25"/>
                <a:gridCol w="5867400"/>
                <a:gridCol w="1352549"/>
              </a:tblGrid>
              <a:tr h="794456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问题描述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解决方案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处理方式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322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某些客户端程序由于长时间开启未退出，因此长时间没有自动更新程序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让班组长当天上班将各自区域电脑的程序进行更新。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发现异常也可先尝试强制更新。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制定标准</a:t>
                      </a:r>
                      <a:endParaRPr lang="zh-CN" altLang="en-US" dirty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料箱清空的问题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大件料箱收货的时候进行清空，小件料箱在使用的时候进行清空。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系统优化</a:t>
                      </a:r>
                      <a:endParaRPr lang="zh-CN" altLang="en-US" dirty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基础数据遗漏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生产遇到问题的时候补入，多测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制定标准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安亭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后续工作计划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3080"/>
              </p:ext>
            </p:extLst>
          </p:nvPr>
        </p:nvGraphicFramePr>
        <p:xfrm>
          <a:off x="473076" y="1116482"/>
          <a:ext cx="10861674" cy="427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804"/>
                <a:gridCol w="7230220"/>
                <a:gridCol w="1771650"/>
              </a:tblGrid>
              <a:tr h="97536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标题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预估工作量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zh-CN" altLang="zh-CN" dirty="0"/>
                        <a:t>程序问题与重点功能优化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问题清单中剩余的所有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项</a:t>
                      </a:r>
                      <a:endParaRPr lang="en-US" altLang="zh-CN" sz="1800" dirty="0" smtClean="0">
                        <a:sym typeface="+mn-ea"/>
                      </a:endParaRPr>
                    </a:p>
                    <a:p>
                      <a:r>
                        <a:rPr lang="en-US" altLang="zh-CN" sz="1800" dirty="0" smtClean="0">
                          <a:sym typeface="+mn-ea"/>
                        </a:rPr>
                        <a:t>2.0</a:t>
                      </a:r>
                      <a:r>
                        <a:rPr lang="zh-CN" altLang="en-US" sz="1800" dirty="0" smtClean="0">
                          <a:sym typeface="+mn-ea"/>
                        </a:rPr>
                        <a:t>退货给</a:t>
                      </a:r>
                      <a:r>
                        <a:rPr lang="en-US" altLang="zh-CN" sz="1800" dirty="0" smtClean="0">
                          <a:sym typeface="+mn-ea"/>
                        </a:rPr>
                        <a:t>3.0</a:t>
                      </a:r>
                      <a:r>
                        <a:rPr lang="zh-CN" altLang="en-US" sz="1800" dirty="0" smtClean="0">
                          <a:sym typeface="+mn-ea"/>
                        </a:rPr>
                        <a:t>的协同</a:t>
                      </a:r>
                      <a:endParaRPr lang="en-US" altLang="zh-CN" sz="1800" dirty="0" smtClean="0">
                        <a:sym typeface="+mn-ea"/>
                      </a:endParaRPr>
                    </a:p>
                    <a:p>
                      <a:r>
                        <a:rPr lang="zh-CN" altLang="en-US" sz="1800" dirty="0" smtClean="0">
                          <a:sym typeface="+mn-ea"/>
                        </a:rPr>
                        <a:t>不合格评审单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2016-8-31</a:t>
                      </a:r>
                    </a:p>
                    <a:p>
                      <a:r>
                        <a:rPr lang="en-US" altLang="zh-CN" dirty="0"/>
                        <a:t>40</a:t>
                      </a:r>
                      <a:r>
                        <a:rPr lang="zh-CN" altLang="zh-CN" dirty="0"/>
                        <a:t>人天</a:t>
                      </a:r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en-US" altLang="zh-CN" dirty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月底</a:t>
                      </a:r>
                      <a:r>
                        <a:rPr lang="en-US" altLang="zh-CN" dirty="0" smtClean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日前吴林锋给出人员安排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2016-8-28</a:t>
                      </a:r>
                    </a:p>
                    <a:p>
                      <a:r>
                        <a:rPr lang="zh-CN" altLang="zh-CN" dirty="0" smtClean="0"/>
                        <a:t>持续一周以上</a:t>
                      </a:r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基础数据维护模块开发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将一些常用的基础数据维护开发前台自主维护界面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该项工作后续会拆成核心数据及其他数据两部分来计划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2016-11-30</a:t>
                      </a:r>
                    </a:p>
                    <a:p>
                      <a:r>
                        <a:rPr lang="en-US" altLang="zh-CN" dirty="0"/>
                        <a:t>120</a:t>
                      </a:r>
                      <a:r>
                        <a:rPr lang="zh-CN" altLang="zh-CN" dirty="0"/>
                        <a:t>人天</a:t>
                      </a:r>
                    </a:p>
                  </a:txBody>
                  <a:tcPr/>
                </a:tc>
              </a:tr>
              <a:tr h="794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剩余功能优化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所有问题清单中表为高和中的功能优化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无批量问题爆发的情况下，确保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月剩余优化项控制在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个以内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2016-11-15</a:t>
                      </a:r>
                    </a:p>
                    <a:p>
                      <a:r>
                        <a:rPr lang="en-US" altLang="zh-CN" dirty="0"/>
                        <a:t>70</a:t>
                      </a:r>
                      <a:r>
                        <a:rPr lang="zh-CN" altLang="zh-CN" dirty="0"/>
                        <a:t>人天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常熟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重点待开发功能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1800" y="738746"/>
          <a:ext cx="11327862" cy="5485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66"/>
                <a:gridCol w="4683446"/>
                <a:gridCol w="1642841"/>
                <a:gridCol w="2169609"/>
              </a:tblGrid>
              <a:tr h="742825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需求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方案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优先级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预估工作量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428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EDM</a:t>
                      </a:r>
                      <a:r>
                        <a:rPr lang="zh-CN" altLang="en-US" dirty="0" smtClean="0"/>
                        <a:t>计划接入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EDM</a:t>
                      </a:r>
                      <a:r>
                        <a:rPr lang="zh-CN" altLang="en-US" dirty="0" smtClean="0"/>
                        <a:t>计划接入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altLang="zh-CN" dirty="0"/>
                    </a:p>
                  </a:txBody>
                  <a:tcPr/>
                </a:tc>
              </a:tr>
              <a:tr h="72079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排序信息接入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排序信息接入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自主组单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altLang="zh-CN" dirty="0"/>
                    </a:p>
                  </a:txBody>
                  <a:tcPr/>
                </a:tc>
              </a:tr>
              <a:tr h="618565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无头零件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的库存，打包，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无头零件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的出入库，工位打包，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altLang="zh-CN" dirty="0"/>
                    </a:p>
                  </a:txBody>
                  <a:tcPr/>
                </a:tc>
              </a:tr>
              <a:tr h="895517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无头零件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装配、排序、发运和校验功能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无头零件的装配扫描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无头零件的排序扫描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无头零件的发运和校验扫描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en-US" altLang="zh-CN" dirty="0"/>
                    </a:p>
                  </a:txBody>
                  <a:tcPr/>
                </a:tc>
              </a:tr>
              <a:tr h="443753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无头零件的配料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无头零件的配料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en-US" altLang="zh-CN" dirty="0"/>
                    </a:p>
                  </a:txBody>
                  <a:tcPr/>
                </a:tc>
              </a:tr>
              <a:tr h="537883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设备联动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与工装设备进行防错联动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altLang="zh-CN" dirty="0"/>
                    </a:p>
                  </a:txBody>
                  <a:tcPr/>
                </a:tc>
              </a:tr>
              <a:tr h="7428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销售结算核对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已结和未结的对比报表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整体安排建议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104900"/>
            <a:ext cx="93345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</TotalTime>
  <Words>715</Words>
  <Application>Microsoft Office PowerPoint</Application>
  <PresentationFormat>自定义</PresentationFormat>
  <Paragraphs>165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Jin Ling(YFPOIT)</cp:lastModifiedBy>
  <cp:revision>517</cp:revision>
  <dcterms:created xsi:type="dcterms:W3CDTF">2016-05-27T08:37:00Z</dcterms:created>
  <dcterms:modified xsi:type="dcterms:W3CDTF">2016-08-19T04:12:35Z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