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70" r:id="rId4"/>
    <p:sldId id="275" r:id="rId5"/>
    <p:sldId id="276" r:id="rId6"/>
    <p:sldId id="274" r:id="rId7"/>
    <p:sldId id="278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272" y="-34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2016/9/30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2016-9-30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60127" y="1888168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烟台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16/08/15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16/08/17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16/08/22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16/09/05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16/09/21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16/09/18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16/10/14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16/10/16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16/10/28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本周已完成所有程序的开发，以及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35139"/>
              </p:ext>
            </p:extLst>
          </p:nvPr>
        </p:nvGraphicFramePr>
        <p:xfrm>
          <a:off x="7316930" y="4968814"/>
          <a:ext cx="1361244" cy="123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6930" y="4968814"/>
                        <a:ext cx="1361244" cy="1233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29663"/>
              </p:ext>
            </p:extLst>
          </p:nvPr>
        </p:nvGraphicFramePr>
        <p:xfrm>
          <a:off x="2053086" y="119044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8.89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796416" y="4278699"/>
            <a:ext cx="10464800" cy="201858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未测试的场景：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注塑设备联动场景，设备供应商端接口程序需要变更，本周会约时间单独测试一下。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创建盘点计划、条码扫描盘点、手工导入盘点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，三个场景本周单独测试。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MES2.0.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已培训完成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，培训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21827"/>
              </p:ext>
            </p:extLst>
          </p:nvPr>
        </p:nvGraphicFramePr>
        <p:xfrm>
          <a:off x="1150309" y="1258828"/>
          <a:ext cx="9460182" cy="360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699"/>
                <a:gridCol w="1064270"/>
                <a:gridCol w="1915687"/>
                <a:gridCol w="1915687"/>
                <a:gridCol w="1915687"/>
                <a:gridCol w="1627152"/>
              </a:tblGrid>
              <a:tr h="179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问题总数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BUG</a:t>
                      </a:r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功能优化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新增开发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90421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124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23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24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70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90421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18.55%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19.35%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>
                          <a:effectLst/>
                        </a:rPr>
                        <a:t>56.45%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>
                          <a:effectLst/>
                        </a:rPr>
                        <a:t>5.65%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00442"/>
              </p:ext>
            </p:extLst>
          </p:nvPr>
        </p:nvGraphicFramePr>
        <p:xfrm>
          <a:off x="5190226" y="5169680"/>
          <a:ext cx="1641895" cy="148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0226" y="5169680"/>
                        <a:ext cx="1641895" cy="148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在本周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调研期间北京区域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S700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的业务最终被定义为委外业务，与前期调研时差异较大。相关系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统配置需要调整。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DONE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烟台工厂无使用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系统进行盘点的经验，需要强化培训。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MES2.0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已培训完成。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主数据问题还比较多：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G61\G65\D266\S700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的注塑待底漆件生产版本还存在问题。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DONE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关键用户冯计龙任务较重且没有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，存在较大风险。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MES2.0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日与工厂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定具体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做切换上线准备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上线启动会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515</TotalTime>
  <Pages>0</Pages>
  <Words>289</Words>
  <Characters>0</Characters>
  <Application>Microsoft Office PowerPoint</Application>
  <DocSecurity>0</DocSecurity>
  <PresentationFormat>自定义</PresentationFormat>
  <Lines>0</Lines>
  <Paragraphs>74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Lv XuFeng(YFPOIT)</cp:lastModifiedBy>
  <cp:revision>209</cp:revision>
  <dcterms:created xsi:type="dcterms:W3CDTF">2016-05-27T08:37:56Z</dcterms:created>
  <dcterms:modified xsi:type="dcterms:W3CDTF">2016-09-30T01:39:31Z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