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1" r:id="rId1"/>
    <p:sldMasterId id="2147483690" r:id="rId2"/>
    <p:sldMasterId id="2147485049" r:id="rId3"/>
  </p:sldMasterIdLst>
  <p:notesMasterIdLst>
    <p:notesMasterId r:id="rId25"/>
  </p:notesMasterIdLst>
  <p:handoutMasterIdLst>
    <p:handoutMasterId r:id="rId26"/>
  </p:handoutMasterIdLst>
  <p:sldIdLst>
    <p:sldId id="256" r:id="rId4"/>
    <p:sldId id="350" r:id="rId5"/>
    <p:sldId id="367" r:id="rId6"/>
    <p:sldId id="353" r:id="rId7"/>
    <p:sldId id="368" r:id="rId8"/>
    <p:sldId id="355" r:id="rId9"/>
    <p:sldId id="356" r:id="rId10"/>
    <p:sldId id="357" r:id="rId11"/>
    <p:sldId id="358" r:id="rId12"/>
    <p:sldId id="359" r:id="rId13"/>
    <p:sldId id="360" r:id="rId14"/>
    <p:sldId id="354" r:id="rId15"/>
    <p:sldId id="370" r:id="rId16"/>
    <p:sldId id="369" r:id="rId17"/>
    <p:sldId id="371" r:id="rId18"/>
    <p:sldId id="372" r:id="rId19"/>
    <p:sldId id="373" r:id="rId20"/>
    <p:sldId id="374" r:id="rId21"/>
    <p:sldId id="375" r:id="rId22"/>
    <p:sldId id="376" r:id="rId23"/>
    <p:sldId id="269" r:id="rId2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66FF99"/>
    <a:srgbClr val="0000FF"/>
    <a:srgbClr val="FF9B05"/>
    <a:srgbClr val="FF9999"/>
    <a:srgbClr val="0000CC"/>
    <a:srgbClr val="FF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5111" autoAdjust="0"/>
  </p:normalViewPr>
  <p:slideViewPr>
    <p:cSldViewPr snapToGrid="0">
      <p:cViewPr varScale="1">
        <p:scale>
          <a:sx n="109" d="100"/>
          <a:sy n="109" d="100"/>
        </p:scale>
        <p:origin x="-594" y="-72"/>
      </p:cViewPr>
      <p:guideLst>
        <p:guide orient="horz" pos="2154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#1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41F510-3430-43D8-A951-D74E2454759F}" type="doc">
      <dgm:prSet loTypeId="urn:microsoft.com/office/officeart/2005/8/layout/radial2#1" loCatId="relationship" qsTypeId="urn:microsoft.com/office/officeart/2005/8/quickstyle/simple1#1" qsCatId="simple" csTypeId="urn:microsoft.com/office/officeart/2005/8/colors/accent5_2#1" csCatId="accent5" phldr="1"/>
      <dgm:spPr/>
      <dgm:t>
        <a:bodyPr/>
        <a:lstStyle/>
        <a:p>
          <a:endParaRPr lang="zh-CN" altLang="en-US"/>
        </a:p>
      </dgm:t>
    </dgm:pt>
    <dgm:pt modelId="{FCAF2097-1478-4FE3-B4CF-340322BBEB5B}">
      <dgm:prSet phldrT="[文本]"/>
      <dgm:spPr>
        <a:solidFill>
          <a:srgbClr val="00A0E9"/>
        </a:solidFill>
      </dgm:spPr>
      <dgm:t>
        <a:bodyPr/>
        <a:lstStyle/>
        <a:p>
          <a:r>
            <a:rPr lang="zh-CN" altLang="en-US" b="1" dirty="0" smtClean="0">
              <a:latin typeface="新宋体" pitchFamily="49" charset="-122"/>
              <a:ea typeface="新宋体" pitchFamily="49" charset="-122"/>
            </a:rPr>
            <a:t>业务</a:t>
          </a:r>
          <a:endParaRPr lang="en-US" altLang="zh-CN" b="1" dirty="0" smtClean="0">
            <a:latin typeface="新宋体" pitchFamily="49" charset="-122"/>
            <a:ea typeface="新宋体" pitchFamily="49" charset="-122"/>
          </a:endParaRPr>
        </a:p>
        <a:p>
          <a:r>
            <a:rPr lang="zh-CN" altLang="en-US" b="1" dirty="0" smtClean="0">
              <a:latin typeface="新宋体" pitchFamily="49" charset="-122"/>
              <a:ea typeface="新宋体" pitchFamily="49" charset="-122"/>
            </a:rPr>
            <a:t>架构</a:t>
          </a:r>
          <a:endParaRPr lang="zh-CN" altLang="en-US" b="1" dirty="0">
            <a:latin typeface="新宋体" pitchFamily="49" charset="-122"/>
            <a:ea typeface="新宋体" pitchFamily="49" charset="-122"/>
          </a:endParaRPr>
        </a:p>
      </dgm:t>
    </dgm:pt>
    <dgm:pt modelId="{0CDFA625-243B-4E4D-B145-CB47CD40C85E}" type="parTrans" cxnId="{59F412DD-6811-47E3-8F7D-0D56D3100C7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4B7724-A650-4E2C-8515-18BC5869D394}" type="sibTrans" cxnId="{59F412DD-6811-47E3-8F7D-0D56D3100C7E}">
      <dgm:prSet/>
      <dgm:spPr/>
      <dgm:t>
        <a:bodyPr/>
        <a:lstStyle/>
        <a:p>
          <a:endParaRPr lang="zh-CN" altLang="en-US"/>
        </a:p>
      </dgm:t>
    </dgm:pt>
    <dgm:pt modelId="{5F98A899-7EA1-41B7-B90A-3FBCBD0CEE57}">
      <dgm:prSet phldrT="[文本]"/>
      <dgm:spPr>
        <a:solidFill>
          <a:srgbClr val="00A0E9"/>
        </a:solidFill>
      </dgm:spPr>
      <dgm:t>
        <a:bodyPr/>
        <a:lstStyle/>
        <a:p>
          <a:r>
            <a:rPr lang="zh-CN" altLang="en-US" b="1" dirty="0" smtClean="0">
              <a:latin typeface="新宋体" pitchFamily="49" charset="-122"/>
              <a:ea typeface="新宋体" pitchFamily="49" charset="-122"/>
            </a:rPr>
            <a:t>技术</a:t>
          </a:r>
          <a:endParaRPr lang="en-US" altLang="zh-CN" b="1" dirty="0" smtClean="0">
            <a:latin typeface="新宋体" pitchFamily="49" charset="-122"/>
            <a:ea typeface="新宋体" pitchFamily="49" charset="-122"/>
          </a:endParaRPr>
        </a:p>
        <a:p>
          <a:r>
            <a:rPr lang="zh-CN" altLang="en-US" b="1" dirty="0" smtClean="0">
              <a:latin typeface="新宋体" pitchFamily="49" charset="-122"/>
              <a:ea typeface="新宋体" pitchFamily="49" charset="-122"/>
            </a:rPr>
            <a:t>架构</a:t>
          </a:r>
          <a:endParaRPr lang="zh-CN" altLang="en-US" b="1" dirty="0">
            <a:latin typeface="新宋体" pitchFamily="49" charset="-122"/>
            <a:ea typeface="新宋体" pitchFamily="49" charset="-122"/>
          </a:endParaRPr>
        </a:p>
      </dgm:t>
    </dgm:pt>
    <dgm:pt modelId="{D800A89F-4B05-45C2-B722-4FDEF0F73BC4}" type="parTrans" cxnId="{AE584F9B-B2F3-4463-A911-D79A39ECB20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D3DA9E-444E-438C-BBE2-09693891341F}" type="sibTrans" cxnId="{AE584F9B-B2F3-4463-A911-D79A39ECB206}">
      <dgm:prSet/>
      <dgm:spPr/>
      <dgm:t>
        <a:bodyPr/>
        <a:lstStyle/>
        <a:p>
          <a:endParaRPr lang="zh-CN" altLang="en-US"/>
        </a:p>
      </dgm:t>
    </dgm:pt>
    <dgm:pt modelId="{0617D331-05FA-4B13-ADFD-25371440506E}" type="pres">
      <dgm:prSet presAssocID="{2241F510-3430-43D8-A951-D74E2454759F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0FB9A2-E844-493E-9DC3-19478C172826}" type="pres">
      <dgm:prSet presAssocID="{2241F510-3430-43D8-A951-D74E2454759F}" presName="cycle" presStyleCnt="0"/>
      <dgm:spPr/>
    </dgm:pt>
    <dgm:pt modelId="{3196B84D-43B6-42F8-83F6-97F67B4A17C5}" type="pres">
      <dgm:prSet presAssocID="{2241F510-3430-43D8-A951-D74E2454759F}" presName="centerShape" presStyleCnt="0"/>
      <dgm:spPr/>
    </dgm:pt>
    <dgm:pt modelId="{A3A55D92-987F-4F63-91C3-C0D660ECE5C1}" type="pres">
      <dgm:prSet presAssocID="{2241F510-3430-43D8-A951-D74E2454759F}" presName="connSite" presStyleLbl="node1" presStyleIdx="0" presStyleCnt="3"/>
      <dgm:spPr/>
    </dgm:pt>
    <dgm:pt modelId="{2498551C-374F-4489-BB4E-D78C76CA4434}" type="pres">
      <dgm:prSet presAssocID="{2241F510-3430-43D8-A951-D74E2454759F}" presName="visible" presStyleLbl="node1" presStyleIdx="0" presStyleCnt="3"/>
      <dgm:spPr>
        <a:prstGeom prst="sun">
          <a:avLst/>
        </a:prstGeom>
        <a:solidFill>
          <a:srgbClr val="00A0EA"/>
        </a:solidFill>
      </dgm:spPr>
    </dgm:pt>
    <dgm:pt modelId="{8CFB6BA7-718D-4742-AF37-23642C2A2F51}" type="pres">
      <dgm:prSet presAssocID="{0CDFA625-243B-4E4D-B145-CB47CD40C85E}" presName="Name25" presStyleLbl="parChTrans1D1" presStyleIdx="0" presStyleCnt="2"/>
      <dgm:spPr/>
      <dgm:t>
        <a:bodyPr/>
        <a:lstStyle/>
        <a:p>
          <a:endParaRPr lang="zh-CN" altLang="en-US"/>
        </a:p>
      </dgm:t>
    </dgm:pt>
    <dgm:pt modelId="{9BED80D9-1E9D-476D-8321-ADA9DCEDA234}" type="pres">
      <dgm:prSet presAssocID="{FCAF2097-1478-4FE3-B4CF-340322BBEB5B}" presName="node" presStyleCnt="0"/>
      <dgm:spPr/>
    </dgm:pt>
    <dgm:pt modelId="{993775BD-3656-41F7-A66D-1C5B3FBFBF59}" type="pres">
      <dgm:prSet presAssocID="{FCAF2097-1478-4FE3-B4CF-340322BBEB5B}" presName="parentNode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AEDA79-9703-42F2-8CF8-DD6F6DE18E37}" type="pres">
      <dgm:prSet presAssocID="{FCAF2097-1478-4FE3-B4CF-340322BBEB5B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38C66F-3714-49A6-A013-735C3C264BBA}" type="pres">
      <dgm:prSet presAssocID="{D800A89F-4B05-45C2-B722-4FDEF0F73BC4}" presName="Name25" presStyleLbl="parChTrans1D1" presStyleIdx="1" presStyleCnt="2"/>
      <dgm:spPr/>
      <dgm:t>
        <a:bodyPr/>
        <a:lstStyle/>
        <a:p>
          <a:endParaRPr lang="zh-CN" altLang="en-US"/>
        </a:p>
      </dgm:t>
    </dgm:pt>
    <dgm:pt modelId="{419A747C-91C8-4FF2-B955-61B57FBBCDEB}" type="pres">
      <dgm:prSet presAssocID="{5F98A899-7EA1-41B7-B90A-3FBCBD0CEE57}" presName="node" presStyleCnt="0"/>
      <dgm:spPr/>
    </dgm:pt>
    <dgm:pt modelId="{8BE38D70-9CC3-4C00-81F7-467A01EF9E16}" type="pres">
      <dgm:prSet presAssocID="{5F98A899-7EA1-41B7-B90A-3FBCBD0CEE57}" presName="parentNode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BED1C4-35E4-49F0-B82C-E75F197B1E57}" type="pres">
      <dgm:prSet presAssocID="{5F98A899-7EA1-41B7-B90A-3FBCBD0CEE57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D7466E7-C327-450B-8C68-6B5F97DC75CD}" type="presOf" srcId="{2241F510-3430-43D8-A951-D74E2454759F}" destId="{0617D331-05FA-4B13-ADFD-25371440506E}" srcOrd="0" destOrd="0" presId="urn:microsoft.com/office/officeart/2005/8/layout/radial2#1"/>
    <dgm:cxn modelId="{8C72BE0D-73FD-401C-9B53-6F837A41D84D}" type="presOf" srcId="{FCAF2097-1478-4FE3-B4CF-340322BBEB5B}" destId="{993775BD-3656-41F7-A66D-1C5B3FBFBF59}" srcOrd="0" destOrd="0" presId="urn:microsoft.com/office/officeart/2005/8/layout/radial2#1"/>
    <dgm:cxn modelId="{84040AD0-55CD-498F-A1BF-8B86E378CB4F}" type="presOf" srcId="{D800A89F-4B05-45C2-B722-4FDEF0F73BC4}" destId="{2538C66F-3714-49A6-A013-735C3C264BBA}" srcOrd="0" destOrd="0" presId="urn:microsoft.com/office/officeart/2005/8/layout/radial2#1"/>
    <dgm:cxn modelId="{59F412DD-6811-47E3-8F7D-0D56D3100C7E}" srcId="{2241F510-3430-43D8-A951-D74E2454759F}" destId="{FCAF2097-1478-4FE3-B4CF-340322BBEB5B}" srcOrd="0" destOrd="0" parTransId="{0CDFA625-243B-4E4D-B145-CB47CD40C85E}" sibTransId="{2C4B7724-A650-4E2C-8515-18BC5869D394}"/>
    <dgm:cxn modelId="{AE584F9B-B2F3-4463-A911-D79A39ECB206}" srcId="{2241F510-3430-43D8-A951-D74E2454759F}" destId="{5F98A899-7EA1-41B7-B90A-3FBCBD0CEE57}" srcOrd="1" destOrd="0" parTransId="{D800A89F-4B05-45C2-B722-4FDEF0F73BC4}" sibTransId="{45D3DA9E-444E-438C-BBE2-09693891341F}"/>
    <dgm:cxn modelId="{1709E077-972E-4451-9232-6B53CB3B08D1}" type="presOf" srcId="{0CDFA625-243B-4E4D-B145-CB47CD40C85E}" destId="{8CFB6BA7-718D-4742-AF37-23642C2A2F51}" srcOrd="0" destOrd="0" presId="urn:microsoft.com/office/officeart/2005/8/layout/radial2#1"/>
    <dgm:cxn modelId="{2EE9FBEC-D217-47BD-AC8B-C420B9E9F3B3}" type="presOf" srcId="{5F98A899-7EA1-41B7-B90A-3FBCBD0CEE57}" destId="{8BE38D70-9CC3-4C00-81F7-467A01EF9E16}" srcOrd="0" destOrd="0" presId="urn:microsoft.com/office/officeart/2005/8/layout/radial2#1"/>
    <dgm:cxn modelId="{C38A1524-02F3-4EDC-9742-D5D6607DB5F5}" type="presParOf" srcId="{0617D331-05FA-4B13-ADFD-25371440506E}" destId="{950FB9A2-E844-493E-9DC3-19478C172826}" srcOrd="0" destOrd="0" presId="urn:microsoft.com/office/officeart/2005/8/layout/radial2#1"/>
    <dgm:cxn modelId="{137BCC97-1FC5-4E8E-A94B-AB9FE874CF92}" type="presParOf" srcId="{950FB9A2-E844-493E-9DC3-19478C172826}" destId="{3196B84D-43B6-42F8-83F6-97F67B4A17C5}" srcOrd="0" destOrd="0" presId="urn:microsoft.com/office/officeart/2005/8/layout/radial2#1"/>
    <dgm:cxn modelId="{FD7E4BBA-A227-4049-AD92-7BF784E27E3F}" type="presParOf" srcId="{3196B84D-43B6-42F8-83F6-97F67B4A17C5}" destId="{A3A55D92-987F-4F63-91C3-C0D660ECE5C1}" srcOrd="0" destOrd="0" presId="urn:microsoft.com/office/officeart/2005/8/layout/radial2#1"/>
    <dgm:cxn modelId="{8994F6AE-7DC2-4D9B-B6DB-F17827E5FA7D}" type="presParOf" srcId="{3196B84D-43B6-42F8-83F6-97F67B4A17C5}" destId="{2498551C-374F-4489-BB4E-D78C76CA4434}" srcOrd="1" destOrd="0" presId="urn:microsoft.com/office/officeart/2005/8/layout/radial2#1"/>
    <dgm:cxn modelId="{DC128426-05FE-4434-B9D8-E5150F05BC70}" type="presParOf" srcId="{950FB9A2-E844-493E-9DC3-19478C172826}" destId="{8CFB6BA7-718D-4742-AF37-23642C2A2F51}" srcOrd="1" destOrd="0" presId="urn:microsoft.com/office/officeart/2005/8/layout/radial2#1"/>
    <dgm:cxn modelId="{94DA35BF-2F2E-4B73-8524-AAC9E69EA1DB}" type="presParOf" srcId="{950FB9A2-E844-493E-9DC3-19478C172826}" destId="{9BED80D9-1E9D-476D-8321-ADA9DCEDA234}" srcOrd="2" destOrd="0" presId="urn:microsoft.com/office/officeart/2005/8/layout/radial2#1"/>
    <dgm:cxn modelId="{6B65ACCF-4488-4D7F-B65B-FF7978BD7D5E}" type="presParOf" srcId="{9BED80D9-1E9D-476D-8321-ADA9DCEDA234}" destId="{993775BD-3656-41F7-A66D-1C5B3FBFBF59}" srcOrd="0" destOrd="0" presId="urn:microsoft.com/office/officeart/2005/8/layout/radial2#1"/>
    <dgm:cxn modelId="{DEAE1F7E-2304-45A5-9A12-B343CC847569}" type="presParOf" srcId="{9BED80D9-1E9D-476D-8321-ADA9DCEDA234}" destId="{A9AEDA79-9703-42F2-8CF8-DD6F6DE18E37}" srcOrd="1" destOrd="0" presId="urn:microsoft.com/office/officeart/2005/8/layout/radial2#1"/>
    <dgm:cxn modelId="{C611221E-C0D0-4E8D-A63C-FC79436F9821}" type="presParOf" srcId="{950FB9A2-E844-493E-9DC3-19478C172826}" destId="{2538C66F-3714-49A6-A013-735C3C264BBA}" srcOrd="3" destOrd="0" presId="urn:microsoft.com/office/officeart/2005/8/layout/radial2#1"/>
    <dgm:cxn modelId="{90020EEC-91B7-4765-BCE8-EE74AAF1870A}" type="presParOf" srcId="{950FB9A2-E844-493E-9DC3-19478C172826}" destId="{419A747C-91C8-4FF2-B955-61B57FBBCDEB}" srcOrd="4" destOrd="0" presId="urn:microsoft.com/office/officeart/2005/8/layout/radial2#1"/>
    <dgm:cxn modelId="{2A4D6CC9-0896-4D39-9E5B-CA901610CB78}" type="presParOf" srcId="{419A747C-91C8-4FF2-B955-61B57FBBCDEB}" destId="{8BE38D70-9CC3-4C00-81F7-467A01EF9E16}" srcOrd="0" destOrd="0" presId="urn:microsoft.com/office/officeart/2005/8/layout/radial2#1"/>
    <dgm:cxn modelId="{64E412A9-654C-4A05-BE36-12E7D3E1232E}" type="presParOf" srcId="{419A747C-91C8-4FF2-B955-61B57FBBCDEB}" destId="{02BED1C4-35E4-49F0-B82C-E75F197B1E57}" srcOrd="1" destOrd="0" presId="urn:microsoft.com/office/officeart/2005/8/layout/radial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4B56E8-F523-450E-ACDB-752E44E92770}" type="doc">
      <dgm:prSet loTypeId="urn:microsoft.com/office/officeart/2005/8/layout/cycle1" loCatId="cycle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CN" altLang="en-US"/>
        </a:p>
      </dgm:t>
    </dgm:pt>
    <dgm:pt modelId="{F3875956-A616-4895-A4FA-7F4BA0B261B0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0FD74F7F-8012-452E-A2A7-CA3EDD108760}" type="parTrans" cxnId="{2B0CAD00-DB59-4F3B-8EA9-58D41513ACB4}">
      <dgm:prSet/>
      <dgm:spPr/>
      <dgm:t>
        <a:bodyPr/>
        <a:lstStyle/>
        <a:p>
          <a:endParaRPr lang="zh-CN" altLang="en-US"/>
        </a:p>
      </dgm:t>
    </dgm:pt>
    <dgm:pt modelId="{5ED37871-FF13-48C0-99A4-35BD0E41CADC}" type="sibTrans" cxnId="{2B0CAD00-DB59-4F3B-8EA9-58D41513ACB4}">
      <dgm:prSet/>
      <dgm:spPr/>
      <dgm:t>
        <a:bodyPr/>
        <a:lstStyle/>
        <a:p>
          <a:endParaRPr lang="zh-CN" altLang="en-US"/>
        </a:p>
      </dgm:t>
    </dgm:pt>
    <dgm:pt modelId="{0A632ABB-400C-46AA-A770-C0A848302257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BB4ED3F-A9F1-4B76-AC23-B9F0E1863B54}" type="parTrans" cxnId="{A8CFFFFE-FFD3-4B5D-854F-F09F6BA93433}">
      <dgm:prSet/>
      <dgm:spPr/>
      <dgm:t>
        <a:bodyPr/>
        <a:lstStyle/>
        <a:p>
          <a:endParaRPr lang="zh-CN" altLang="en-US"/>
        </a:p>
      </dgm:t>
    </dgm:pt>
    <dgm:pt modelId="{3A00E4D2-BBD7-4122-BD6F-0E145506EB69}" type="sibTrans" cxnId="{A8CFFFFE-FFD3-4B5D-854F-F09F6BA93433}">
      <dgm:prSet/>
      <dgm:spPr/>
      <dgm:t>
        <a:bodyPr/>
        <a:lstStyle/>
        <a:p>
          <a:endParaRPr lang="zh-CN" altLang="en-US"/>
        </a:p>
      </dgm:t>
    </dgm:pt>
    <dgm:pt modelId="{A602219A-7D2D-4114-B9D2-30F3E574FDC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63E9998-A94E-4065-8D77-CB9572253075}" type="parTrans" cxnId="{82516295-BCC8-4956-9514-AD09D3CD8216}">
      <dgm:prSet/>
      <dgm:spPr/>
      <dgm:t>
        <a:bodyPr/>
        <a:lstStyle/>
        <a:p>
          <a:endParaRPr lang="zh-CN" altLang="en-US"/>
        </a:p>
      </dgm:t>
    </dgm:pt>
    <dgm:pt modelId="{375FD86E-BF6F-461B-8104-E905E6985056}" type="sibTrans" cxnId="{82516295-BCC8-4956-9514-AD09D3CD8216}">
      <dgm:prSet/>
      <dgm:spPr/>
      <dgm:t>
        <a:bodyPr/>
        <a:lstStyle/>
        <a:p>
          <a:endParaRPr lang="zh-CN" altLang="en-US"/>
        </a:p>
      </dgm:t>
    </dgm:pt>
    <dgm:pt modelId="{BC301BE0-22F6-4647-94A5-774BC74A4BBA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4FBB3FB9-B6D7-4812-B0CA-D1C15E1A0624}" type="parTrans" cxnId="{A9BA409A-DE50-4FF7-8035-A090010C477A}">
      <dgm:prSet/>
      <dgm:spPr/>
      <dgm:t>
        <a:bodyPr/>
        <a:lstStyle/>
        <a:p>
          <a:endParaRPr lang="zh-CN" altLang="en-US"/>
        </a:p>
      </dgm:t>
    </dgm:pt>
    <dgm:pt modelId="{772203D0-D471-4255-8035-6F5D76078A39}" type="sibTrans" cxnId="{A9BA409A-DE50-4FF7-8035-A090010C477A}">
      <dgm:prSet/>
      <dgm:spPr/>
      <dgm:t>
        <a:bodyPr/>
        <a:lstStyle/>
        <a:p>
          <a:endParaRPr lang="zh-CN" altLang="en-US"/>
        </a:p>
      </dgm:t>
    </dgm:pt>
    <dgm:pt modelId="{7A779FA6-3AB5-4BD2-8035-8159072895E8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6926B3B5-1700-44DE-9021-0C5AEBD7D4A0}" type="parTrans" cxnId="{9E7C59A2-16EB-495C-9A0F-AE0618D8539E}">
      <dgm:prSet/>
      <dgm:spPr/>
      <dgm:t>
        <a:bodyPr/>
        <a:lstStyle/>
        <a:p>
          <a:endParaRPr lang="zh-CN" altLang="en-US"/>
        </a:p>
      </dgm:t>
    </dgm:pt>
    <dgm:pt modelId="{B0E73624-DC34-4BA5-9D26-0D4B99DD835D}" type="sibTrans" cxnId="{9E7C59A2-16EB-495C-9A0F-AE0618D8539E}">
      <dgm:prSet/>
      <dgm:spPr/>
      <dgm:t>
        <a:bodyPr/>
        <a:lstStyle/>
        <a:p>
          <a:endParaRPr lang="zh-CN" altLang="en-US"/>
        </a:p>
      </dgm:t>
    </dgm:pt>
    <dgm:pt modelId="{3BCE5C97-6FFF-406B-BF78-89E5F58BEB55}" type="pres">
      <dgm:prSet presAssocID="{3B4B56E8-F523-450E-ACDB-752E44E9277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002D4E-FABF-4115-8882-1382522A417A}" type="pres">
      <dgm:prSet presAssocID="{F3875956-A616-4895-A4FA-7F4BA0B261B0}" presName="dummy" presStyleCnt="0"/>
      <dgm:spPr/>
    </dgm:pt>
    <dgm:pt modelId="{60AC693B-1BB6-428C-ADA4-7BDD655FF690}" type="pres">
      <dgm:prSet presAssocID="{F3875956-A616-4895-A4FA-7F4BA0B261B0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8E3F92-78B7-4EBF-926B-9C7E286A9120}" type="pres">
      <dgm:prSet presAssocID="{5ED37871-FF13-48C0-99A4-35BD0E41CADC}" presName="sibTrans" presStyleLbl="node1" presStyleIdx="0" presStyleCnt="5"/>
      <dgm:spPr/>
      <dgm:t>
        <a:bodyPr/>
        <a:lstStyle/>
        <a:p>
          <a:endParaRPr lang="zh-CN" altLang="en-US"/>
        </a:p>
      </dgm:t>
    </dgm:pt>
    <dgm:pt modelId="{3907DC5D-B766-4907-A329-E6137C5C2533}" type="pres">
      <dgm:prSet presAssocID="{0A632ABB-400C-46AA-A770-C0A848302257}" presName="dummy" presStyleCnt="0"/>
      <dgm:spPr/>
    </dgm:pt>
    <dgm:pt modelId="{0E4F6D7D-4FE7-4CEF-B8A7-039DCA0F2608}" type="pres">
      <dgm:prSet presAssocID="{0A632ABB-400C-46AA-A770-C0A848302257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C07C37-78E8-461C-93D3-A11E808D192B}" type="pres">
      <dgm:prSet presAssocID="{3A00E4D2-BBD7-4122-BD6F-0E145506EB69}" presName="sibTrans" presStyleLbl="node1" presStyleIdx="1" presStyleCnt="5"/>
      <dgm:spPr/>
      <dgm:t>
        <a:bodyPr/>
        <a:lstStyle/>
        <a:p>
          <a:endParaRPr lang="zh-CN" altLang="en-US"/>
        </a:p>
      </dgm:t>
    </dgm:pt>
    <dgm:pt modelId="{320CE0D7-F56E-4580-833C-92F43B83934E}" type="pres">
      <dgm:prSet presAssocID="{A602219A-7D2D-4114-B9D2-30F3E574FDCC}" presName="dummy" presStyleCnt="0"/>
      <dgm:spPr/>
    </dgm:pt>
    <dgm:pt modelId="{3CF9C0ED-075E-4B58-AE17-933CA411A3F1}" type="pres">
      <dgm:prSet presAssocID="{A602219A-7D2D-4114-B9D2-30F3E574FDCC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E06E6A-63D5-4C70-A9FA-B8F1AB9A8FE9}" type="pres">
      <dgm:prSet presAssocID="{375FD86E-BF6F-461B-8104-E905E6985056}" presName="sibTrans" presStyleLbl="node1" presStyleIdx="2" presStyleCnt="5"/>
      <dgm:spPr/>
      <dgm:t>
        <a:bodyPr/>
        <a:lstStyle/>
        <a:p>
          <a:endParaRPr lang="zh-CN" altLang="en-US"/>
        </a:p>
      </dgm:t>
    </dgm:pt>
    <dgm:pt modelId="{E7C6FC5B-91DC-4935-B3E8-524BEEAAE8C5}" type="pres">
      <dgm:prSet presAssocID="{BC301BE0-22F6-4647-94A5-774BC74A4BBA}" presName="dummy" presStyleCnt="0"/>
      <dgm:spPr/>
    </dgm:pt>
    <dgm:pt modelId="{0AC89E40-4C5B-46F8-B0C4-D90676BC4FDF}" type="pres">
      <dgm:prSet presAssocID="{BC301BE0-22F6-4647-94A5-774BC74A4BBA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03243B-3F9E-4157-8055-181A881B0C10}" type="pres">
      <dgm:prSet presAssocID="{772203D0-D471-4255-8035-6F5D76078A39}" presName="sibTrans" presStyleLbl="node1" presStyleIdx="3" presStyleCnt="5"/>
      <dgm:spPr/>
      <dgm:t>
        <a:bodyPr/>
        <a:lstStyle/>
        <a:p>
          <a:endParaRPr lang="zh-CN" altLang="en-US"/>
        </a:p>
      </dgm:t>
    </dgm:pt>
    <dgm:pt modelId="{E2C5C473-5FC9-4FC9-8581-247002A8C857}" type="pres">
      <dgm:prSet presAssocID="{7A779FA6-3AB5-4BD2-8035-8159072895E8}" presName="dummy" presStyleCnt="0"/>
      <dgm:spPr/>
    </dgm:pt>
    <dgm:pt modelId="{E41FA1E2-746E-49CB-905E-1407E41A1506}" type="pres">
      <dgm:prSet presAssocID="{7A779FA6-3AB5-4BD2-8035-8159072895E8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4C22C4-CA6B-4F6E-A7C9-5EEA2F0F6ABF}" type="pres">
      <dgm:prSet presAssocID="{B0E73624-DC34-4BA5-9D26-0D4B99DD835D}" presName="sibTrans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A92A4EB4-B1B0-453B-8F3C-DB3823C82E91}" type="presOf" srcId="{5ED37871-FF13-48C0-99A4-35BD0E41CADC}" destId="{7A8E3F92-78B7-4EBF-926B-9C7E286A9120}" srcOrd="0" destOrd="0" presId="urn:microsoft.com/office/officeart/2005/8/layout/cycle1"/>
    <dgm:cxn modelId="{B0C9A2F2-D011-4ED8-8E87-6D8BB96B82B2}" type="presOf" srcId="{A602219A-7D2D-4114-B9D2-30F3E574FDCC}" destId="{3CF9C0ED-075E-4B58-AE17-933CA411A3F1}" srcOrd="0" destOrd="0" presId="urn:microsoft.com/office/officeart/2005/8/layout/cycle1"/>
    <dgm:cxn modelId="{7CC54E3D-7D00-4461-A490-EBE0E851722E}" type="presOf" srcId="{375FD86E-BF6F-461B-8104-E905E6985056}" destId="{FFE06E6A-63D5-4C70-A9FA-B8F1AB9A8FE9}" srcOrd="0" destOrd="0" presId="urn:microsoft.com/office/officeart/2005/8/layout/cycle1"/>
    <dgm:cxn modelId="{A8CFFFFE-FFD3-4B5D-854F-F09F6BA93433}" srcId="{3B4B56E8-F523-450E-ACDB-752E44E92770}" destId="{0A632ABB-400C-46AA-A770-C0A848302257}" srcOrd="1" destOrd="0" parTransId="{5BB4ED3F-A9F1-4B76-AC23-B9F0E1863B54}" sibTransId="{3A00E4D2-BBD7-4122-BD6F-0E145506EB69}"/>
    <dgm:cxn modelId="{2B0CAD00-DB59-4F3B-8EA9-58D41513ACB4}" srcId="{3B4B56E8-F523-450E-ACDB-752E44E92770}" destId="{F3875956-A616-4895-A4FA-7F4BA0B261B0}" srcOrd="0" destOrd="0" parTransId="{0FD74F7F-8012-452E-A2A7-CA3EDD108760}" sibTransId="{5ED37871-FF13-48C0-99A4-35BD0E41CADC}"/>
    <dgm:cxn modelId="{82516295-BCC8-4956-9514-AD09D3CD8216}" srcId="{3B4B56E8-F523-450E-ACDB-752E44E92770}" destId="{A602219A-7D2D-4114-B9D2-30F3E574FDCC}" srcOrd="2" destOrd="0" parTransId="{563E9998-A94E-4065-8D77-CB9572253075}" sibTransId="{375FD86E-BF6F-461B-8104-E905E6985056}"/>
    <dgm:cxn modelId="{C145735E-0A01-47F4-95D2-930B70825152}" type="presOf" srcId="{BC301BE0-22F6-4647-94A5-774BC74A4BBA}" destId="{0AC89E40-4C5B-46F8-B0C4-D90676BC4FDF}" srcOrd="0" destOrd="0" presId="urn:microsoft.com/office/officeart/2005/8/layout/cycle1"/>
    <dgm:cxn modelId="{A9BA409A-DE50-4FF7-8035-A090010C477A}" srcId="{3B4B56E8-F523-450E-ACDB-752E44E92770}" destId="{BC301BE0-22F6-4647-94A5-774BC74A4BBA}" srcOrd="3" destOrd="0" parTransId="{4FBB3FB9-B6D7-4812-B0CA-D1C15E1A0624}" sibTransId="{772203D0-D471-4255-8035-6F5D76078A39}"/>
    <dgm:cxn modelId="{C3C8F2EC-BD2E-4CDE-97C8-C1F50D41172B}" type="presOf" srcId="{3B4B56E8-F523-450E-ACDB-752E44E92770}" destId="{3BCE5C97-6FFF-406B-BF78-89E5F58BEB55}" srcOrd="0" destOrd="0" presId="urn:microsoft.com/office/officeart/2005/8/layout/cycle1"/>
    <dgm:cxn modelId="{F49C3350-2D97-4F76-9CBF-9D3DA5D9CA9C}" type="presOf" srcId="{3A00E4D2-BBD7-4122-BD6F-0E145506EB69}" destId="{A9C07C37-78E8-461C-93D3-A11E808D192B}" srcOrd="0" destOrd="0" presId="urn:microsoft.com/office/officeart/2005/8/layout/cycle1"/>
    <dgm:cxn modelId="{D1D2DC8A-E1CA-4E6A-9FD5-675A36084F93}" type="presOf" srcId="{7A779FA6-3AB5-4BD2-8035-8159072895E8}" destId="{E41FA1E2-746E-49CB-905E-1407E41A1506}" srcOrd="0" destOrd="0" presId="urn:microsoft.com/office/officeart/2005/8/layout/cycle1"/>
    <dgm:cxn modelId="{B302DEDB-D4B8-47F9-BE6A-FA6ABB76923E}" type="presOf" srcId="{0A632ABB-400C-46AA-A770-C0A848302257}" destId="{0E4F6D7D-4FE7-4CEF-B8A7-039DCA0F2608}" srcOrd="0" destOrd="0" presId="urn:microsoft.com/office/officeart/2005/8/layout/cycle1"/>
    <dgm:cxn modelId="{7C7DDC0F-CF27-492D-A825-58267A194B86}" type="presOf" srcId="{B0E73624-DC34-4BA5-9D26-0D4B99DD835D}" destId="{144C22C4-CA6B-4F6E-A7C9-5EEA2F0F6ABF}" srcOrd="0" destOrd="0" presId="urn:microsoft.com/office/officeart/2005/8/layout/cycle1"/>
    <dgm:cxn modelId="{031E8F89-1D43-4DF8-B20A-EE52E6AF535C}" type="presOf" srcId="{F3875956-A616-4895-A4FA-7F4BA0B261B0}" destId="{60AC693B-1BB6-428C-ADA4-7BDD655FF690}" srcOrd="0" destOrd="0" presId="urn:microsoft.com/office/officeart/2005/8/layout/cycle1"/>
    <dgm:cxn modelId="{9E7C59A2-16EB-495C-9A0F-AE0618D8539E}" srcId="{3B4B56E8-F523-450E-ACDB-752E44E92770}" destId="{7A779FA6-3AB5-4BD2-8035-8159072895E8}" srcOrd="4" destOrd="0" parTransId="{6926B3B5-1700-44DE-9021-0C5AEBD7D4A0}" sibTransId="{B0E73624-DC34-4BA5-9D26-0D4B99DD835D}"/>
    <dgm:cxn modelId="{C478142E-A08C-485E-9E9B-DC875DEA79F6}" type="presOf" srcId="{772203D0-D471-4255-8035-6F5D76078A39}" destId="{C103243B-3F9E-4157-8055-181A881B0C10}" srcOrd="0" destOrd="0" presId="urn:microsoft.com/office/officeart/2005/8/layout/cycle1"/>
    <dgm:cxn modelId="{8CA0FEFA-975A-4AC0-AAA3-47B13B734FC1}" type="presParOf" srcId="{3BCE5C97-6FFF-406B-BF78-89E5F58BEB55}" destId="{39002D4E-FABF-4115-8882-1382522A417A}" srcOrd="0" destOrd="0" presId="urn:microsoft.com/office/officeart/2005/8/layout/cycle1"/>
    <dgm:cxn modelId="{FEE3EB93-6259-4B11-8C3C-5A1D2ADB8FD7}" type="presParOf" srcId="{3BCE5C97-6FFF-406B-BF78-89E5F58BEB55}" destId="{60AC693B-1BB6-428C-ADA4-7BDD655FF690}" srcOrd="1" destOrd="0" presId="urn:microsoft.com/office/officeart/2005/8/layout/cycle1"/>
    <dgm:cxn modelId="{9BFEA1DB-0190-4C71-B05F-B9890BC311EB}" type="presParOf" srcId="{3BCE5C97-6FFF-406B-BF78-89E5F58BEB55}" destId="{7A8E3F92-78B7-4EBF-926B-9C7E286A9120}" srcOrd="2" destOrd="0" presId="urn:microsoft.com/office/officeart/2005/8/layout/cycle1"/>
    <dgm:cxn modelId="{3D80C9F5-86A4-43D3-AC42-D3399696EB01}" type="presParOf" srcId="{3BCE5C97-6FFF-406B-BF78-89E5F58BEB55}" destId="{3907DC5D-B766-4907-A329-E6137C5C2533}" srcOrd="3" destOrd="0" presId="urn:microsoft.com/office/officeart/2005/8/layout/cycle1"/>
    <dgm:cxn modelId="{E4E9109D-7462-4283-A84A-63AB1F238462}" type="presParOf" srcId="{3BCE5C97-6FFF-406B-BF78-89E5F58BEB55}" destId="{0E4F6D7D-4FE7-4CEF-B8A7-039DCA0F2608}" srcOrd="4" destOrd="0" presId="urn:microsoft.com/office/officeart/2005/8/layout/cycle1"/>
    <dgm:cxn modelId="{00FC2761-0137-4FD9-933C-20EFD47F8906}" type="presParOf" srcId="{3BCE5C97-6FFF-406B-BF78-89E5F58BEB55}" destId="{A9C07C37-78E8-461C-93D3-A11E808D192B}" srcOrd="5" destOrd="0" presId="urn:microsoft.com/office/officeart/2005/8/layout/cycle1"/>
    <dgm:cxn modelId="{19AF057D-74D4-4C93-912B-ADC01A0DC07C}" type="presParOf" srcId="{3BCE5C97-6FFF-406B-BF78-89E5F58BEB55}" destId="{320CE0D7-F56E-4580-833C-92F43B83934E}" srcOrd="6" destOrd="0" presId="urn:microsoft.com/office/officeart/2005/8/layout/cycle1"/>
    <dgm:cxn modelId="{D88A05A7-94F8-4298-88A4-712FF0C45F98}" type="presParOf" srcId="{3BCE5C97-6FFF-406B-BF78-89E5F58BEB55}" destId="{3CF9C0ED-075E-4B58-AE17-933CA411A3F1}" srcOrd="7" destOrd="0" presId="urn:microsoft.com/office/officeart/2005/8/layout/cycle1"/>
    <dgm:cxn modelId="{14616910-14E4-4CE3-827B-617EA87F2CF6}" type="presParOf" srcId="{3BCE5C97-6FFF-406B-BF78-89E5F58BEB55}" destId="{FFE06E6A-63D5-4C70-A9FA-B8F1AB9A8FE9}" srcOrd="8" destOrd="0" presId="urn:microsoft.com/office/officeart/2005/8/layout/cycle1"/>
    <dgm:cxn modelId="{DBDE8AFE-65A7-4AA9-AB02-BFBC12B1BC18}" type="presParOf" srcId="{3BCE5C97-6FFF-406B-BF78-89E5F58BEB55}" destId="{E7C6FC5B-91DC-4935-B3E8-524BEEAAE8C5}" srcOrd="9" destOrd="0" presId="urn:microsoft.com/office/officeart/2005/8/layout/cycle1"/>
    <dgm:cxn modelId="{E7CA9B9B-8B2A-4E10-9F02-8E2EC70229FE}" type="presParOf" srcId="{3BCE5C97-6FFF-406B-BF78-89E5F58BEB55}" destId="{0AC89E40-4C5B-46F8-B0C4-D90676BC4FDF}" srcOrd="10" destOrd="0" presId="urn:microsoft.com/office/officeart/2005/8/layout/cycle1"/>
    <dgm:cxn modelId="{795F4A44-7BEA-4AB1-AD24-E58A36AB7A6B}" type="presParOf" srcId="{3BCE5C97-6FFF-406B-BF78-89E5F58BEB55}" destId="{C103243B-3F9E-4157-8055-181A881B0C10}" srcOrd="11" destOrd="0" presId="urn:microsoft.com/office/officeart/2005/8/layout/cycle1"/>
    <dgm:cxn modelId="{AFA86DB2-9D9D-4637-BB28-7B4F6987D4F9}" type="presParOf" srcId="{3BCE5C97-6FFF-406B-BF78-89E5F58BEB55}" destId="{E2C5C473-5FC9-4FC9-8581-247002A8C857}" srcOrd="12" destOrd="0" presId="urn:microsoft.com/office/officeart/2005/8/layout/cycle1"/>
    <dgm:cxn modelId="{650EA9A6-DDC7-4237-BF1F-600BE0AD6E0A}" type="presParOf" srcId="{3BCE5C97-6FFF-406B-BF78-89E5F58BEB55}" destId="{E41FA1E2-746E-49CB-905E-1407E41A1506}" srcOrd="13" destOrd="0" presId="urn:microsoft.com/office/officeart/2005/8/layout/cycle1"/>
    <dgm:cxn modelId="{702CAFBF-AA5C-4A7C-883A-395D3170FE08}" type="presParOf" srcId="{3BCE5C97-6FFF-406B-BF78-89E5F58BEB55}" destId="{144C22C4-CA6B-4F6E-A7C9-5EEA2F0F6ABF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A64E74-61A9-46C8-8742-2A10635E1F14}" type="doc">
      <dgm:prSet loTypeId="urn:microsoft.com/office/officeart/2005/8/layout/pyramid2" loCatId="list" qsTypeId="urn:microsoft.com/office/officeart/2005/8/quickstyle/simple2" qsCatId="simple" csTypeId="urn:microsoft.com/office/officeart/2005/8/colors/accent5_4" csCatId="accent5" phldr="1"/>
      <dgm:spPr/>
    </dgm:pt>
    <dgm:pt modelId="{E55D50A4-FAEE-48C6-A007-DE882F014086}">
      <dgm:prSet phldrT="[文本]"/>
      <dgm:spPr/>
      <dgm:t>
        <a:bodyPr/>
        <a:lstStyle/>
        <a:p>
          <a:r>
            <a:rPr lang="zh-CN" altLang="en-US" dirty="0" smtClean="0"/>
            <a:t>决策支持</a:t>
          </a:r>
          <a:endParaRPr lang="zh-CN" altLang="en-US" dirty="0"/>
        </a:p>
      </dgm:t>
    </dgm:pt>
    <dgm:pt modelId="{F5EFB4EA-E728-485A-AB16-7B99C802A431}" type="parTrans" cxnId="{15CC8DD0-BAA4-4A0A-8857-A14F0D6C4EB9}">
      <dgm:prSet/>
      <dgm:spPr/>
      <dgm:t>
        <a:bodyPr/>
        <a:lstStyle/>
        <a:p>
          <a:endParaRPr lang="zh-CN" altLang="en-US"/>
        </a:p>
      </dgm:t>
    </dgm:pt>
    <dgm:pt modelId="{B7635375-C5CB-4EC0-BD2B-8A03D4C2C8E9}" type="sibTrans" cxnId="{15CC8DD0-BAA4-4A0A-8857-A14F0D6C4EB9}">
      <dgm:prSet/>
      <dgm:spPr/>
      <dgm:t>
        <a:bodyPr/>
        <a:lstStyle/>
        <a:p>
          <a:endParaRPr lang="zh-CN" altLang="en-US"/>
        </a:p>
      </dgm:t>
    </dgm:pt>
    <dgm:pt modelId="{C80C85E0-9C1D-4EEA-A7FC-3DFAB0A7F7A8}">
      <dgm:prSet phldrT="[文本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数据集成</a:t>
          </a:r>
          <a:r>
            <a:rPr lang="en-US" altLang="zh-CN" dirty="0" smtClean="0"/>
            <a:t>&amp;</a:t>
          </a:r>
          <a:r>
            <a:rPr lang="zh-CN" altLang="en-US" dirty="0" smtClean="0"/>
            <a:t>分析</a:t>
          </a:r>
          <a:r>
            <a:rPr lang="zh-CN" altLang="en-US" dirty="0" smtClean="0"/>
            <a:t>平台</a:t>
          </a:r>
          <a:endParaRPr lang="zh-CN" altLang="en-US" dirty="0"/>
        </a:p>
      </dgm:t>
    </dgm:pt>
    <dgm:pt modelId="{07543E42-AE65-4C1E-80F7-F9455DE378F1}" type="parTrans" cxnId="{0C5F1153-12FB-4EFF-AE3A-DCAB2E713705}">
      <dgm:prSet/>
      <dgm:spPr/>
      <dgm:t>
        <a:bodyPr/>
        <a:lstStyle/>
        <a:p>
          <a:endParaRPr lang="zh-CN" altLang="en-US"/>
        </a:p>
      </dgm:t>
    </dgm:pt>
    <dgm:pt modelId="{E29698FC-3EBB-402D-95EE-4F5DBB680EFB}" type="sibTrans" cxnId="{0C5F1153-12FB-4EFF-AE3A-DCAB2E713705}">
      <dgm:prSet/>
      <dgm:spPr/>
      <dgm:t>
        <a:bodyPr/>
        <a:lstStyle/>
        <a:p>
          <a:endParaRPr lang="zh-CN" altLang="en-US"/>
        </a:p>
      </dgm:t>
    </dgm:pt>
    <dgm:pt modelId="{7EA430D6-1293-43DD-A5E7-E072872264CD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设备层</a:t>
          </a:r>
          <a:endParaRPr lang="zh-CN" altLang="en-US" dirty="0"/>
        </a:p>
      </dgm:t>
    </dgm:pt>
    <dgm:pt modelId="{312D6355-BD53-4E16-9849-1FF6A4F5B234}" type="parTrans" cxnId="{8B03FB99-78D8-4993-8B13-60AACECDEC00}">
      <dgm:prSet/>
      <dgm:spPr/>
      <dgm:t>
        <a:bodyPr/>
        <a:lstStyle/>
        <a:p>
          <a:endParaRPr lang="zh-CN" altLang="en-US"/>
        </a:p>
      </dgm:t>
    </dgm:pt>
    <dgm:pt modelId="{954024B2-50CA-46C5-9493-C01B72BFE74B}" type="sibTrans" cxnId="{8B03FB99-78D8-4993-8B13-60AACECDEC00}">
      <dgm:prSet/>
      <dgm:spPr/>
      <dgm:t>
        <a:bodyPr/>
        <a:lstStyle/>
        <a:p>
          <a:endParaRPr lang="zh-CN" altLang="en-US"/>
        </a:p>
      </dgm:t>
    </dgm:pt>
    <dgm:pt modelId="{94734654-00C0-42FD-A33B-84BA3512B49E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数据采集平台</a:t>
          </a:r>
          <a:endParaRPr lang="zh-CN" altLang="en-US" dirty="0"/>
        </a:p>
      </dgm:t>
    </dgm:pt>
    <dgm:pt modelId="{8EC82648-B1A6-4062-9B37-4C1356D7C0B9}" type="parTrans" cxnId="{382EE6A5-8C6B-498D-B1DB-0834E4FEB915}">
      <dgm:prSet/>
      <dgm:spPr/>
      <dgm:t>
        <a:bodyPr/>
        <a:lstStyle/>
        <a:p>
          <a:endParaRPr lang="zh-CN" altLang="en-US"/>
        </a:p>
      </dgm:t>
    </dgm:pt>
    <dgm:pt modelId="{85EC35EF-66D7-4B1E-944B-0C9ED6DE22DF}" type="sibTrans" cxnId="{382EE6A5-8C6B-498D-B1DB-0834E4FEB915}">
      <dgm:prSet/>
      <dgm:spPr/>
      <dgm:t>
        <a:bodyPr/>
        <a:lstStyle/>
        <a:p>
          <a:endParaRPr lang="zh-CN" altLang="en-US"/>
        </a:p>
      </dgm:t>
    </dgm:pt>
    <dgm:pt modelId="{C0093F3B-8AFC-4194-9141-21B9318DC567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设备通讯平台</a:t>
          </a:r>
          <a:endParaRPr lang="zh-CN" altLang="en-US" dirty="0"/>
        </a:p>
      </dgm:t>
    </dgm:pt>
    <dgm:pt modelId="{E1E40158-08FB-4116-A4E6-50E5FC671BF7}" type="parTrans" cxnId="{80FEBDAC-9E18-46D4-9100-FF5A15C2DC48}">
      <dgm:prSet/>
      <dgm:spPr/>
      <dgm:t>
        <a:bodyPr/>
        <a:lstStyle/>
        <a:p>
          <a:endParaRPr lang="zh-CN" altLang="en-US"/>
        </a:p>
      </dgm:t>
    </dgm:pt>
    <dgm:pt modelId="{A67E7CB3-337E-4EA0-96CF-34BADDD35734}" type="sibTrans" cxnId="{80FEBDAC-9E18-46D4-9100-FF5A15C2DC48}">
      <dgm:prSet/>
      <dgm:spPr/>
      <dgm:t>
        <a:bodyPr/>
        <a:lstStyle/>
        <a:p>
          <a:endParaRPr lang="zh-CN" altLang="en-US"/>
        </a:p>
      </dgm:t>
    </dgm:pt>
    <dgm:pt modelId="{3B7A9473-1811-4EA2-B020-B885548E2707}" type="pres">
      <dgm:prSet presAssocID="{95A64E74-61A9-46C8-8742-2A10635E1F14}" presName="compositeShape" presStyleCnt="0">
        <dgm:presLayoutVars>
          <dgm:dir/>
          <dgm:resizeHandles/>
        </dgm:presLayoutVars>
      </dgm:prSet>
      <dgm:spPr/>
    </dgm:pt>
    <dgm:pt modelId="{1A036B96-9351-460F-AEA7-D7BB6AF66190}" type="pres">
      <dgm:prSet presAssocID="{95A64E74-61A9-46C8-8742-2A10635E1F14}" presName="pyramid" presStyleLbl="node1" presStyleIdx="0" presStyleCnt="1"/>
      <dgm:spPr/>
    </dgm:pt>
    <dgm:pt modelId="{6122F1C1-2777-4B58-8810-F0E05A28032A}" type="pres">
      <dgm:prSet presAssocID="{95A64E74-61A9-46C8-8742-2A10635E1F14}" presName="theList" presStyleCnt="0"/>
      <dgm:spPr/>
    </dgm:pt>
    <dgm:pt modelId="{84440BA5-59B2-4530-A98D-D2B316F94448}" type="pres">
      <dgm:prSet presAssocID="{E55D50A4-FAEE-48C6-A007-DE882F014086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EAA224-8EC4-4E06-903E-AF0E91A274DE}" type="pres">
      <dgm:prSet presAssocID="{E55D50A4-FAEE-48C6-A007-DE882F014086}" presName="aSpace" presStyleCnt="0"/>
      <dgm:spPr/>
    </dgm:pt>
    <dgm:pt modelId="{B5805051-DEBC-4628-8833-2CCEB96DB383}" type="pres">
      <dgm:prSet presAssocID="{C80C85E0-9C1D-4EEA-A7FC-3DFAB0A7F7A8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7C2A9B-DDC3-4CD7-AE38-D96FE5435F53}" type="pres">
      <dgm:prSet presAssocID="{C80C85E0-9C1D-4EEA-A7FC-3DFAB0A7F7A8}" presName="aSpace" presStyleCnt="0"/>
      <dgm:spPr/>
    </dgm:pt>
    <dgm:pt modelId="{D8F7FF1A-86D9-48DF-A00E-3E92882F3EC0}" type="pres">
      <dgm:prSet presAssocID="{94734654-00C0-42FD-A33B-84BA3512B49E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C28316-CCAB-4095-9711-A8F3105CC2E2}" type="pres">
      <dgm:prSet presAssocID="{94734654-00C0-42FD-A33B-84BA3512B49E}" presName="aSpace" presStyleCnt="0"/>
      <dgm:spPr/>
    </dgm:pt>
    <dgm:pt modelId="{91B753C9-A470-4E7D-9D2E-CD09D9ABB7E4}" type="pres">
      <dgm:prSet presAssocID="{C0093F3B-8AFC-4194-9141-21B9318DC567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D66619-239A-498D-90D9-12B4AC14B1D6}" type="pres">
      <dgm:prSet presAssocID="{C0093F3B-8AFC-4194-9141-21B9318DC567}" presName="aSpace" presStyleCnt="0"/>
      <dgm:spPr/>
    </dgm:pt>
    <dgm:pt modelId="{3564B550-4421-49CF-9B1B-4A8331675098}" type="pres">
      <dgm:prSet presAssocID="{7EA430D6-1293-43DD-A5E7-E072872264CD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E1F712-10DA-4096-A332-A5C2F0FA33A6}" type="pres">
      <dgm:prSet presAssocID="{7EA430D6-1293-43DD-A5E7-E072872264CD}" presName="aSpace" presStyleCnt="0"/>
      <dgm:spPr/>
    </dgm:pt>
  </dgm:ptLst>
  <dgm:cxnLst>
    <dgm:cxn modelId="{382EE6A5-8C6B-498D-B1DB-0834E4FEB915}" srcId="{95A64E74-61A9-46C8-8742-2A10635E1F14}" destId="{94734654-00C0-42FD-A33B-84BA3512B49E}" srcOrd="2" destOrd="0" parTransId="{8EC82648-B1A6-4062-9B37-4C1356D7C0B9}" sibTransId="{85EC35EF-66D7-4B1E-944B-0C9ED6DE22DF}"/>
    <dgm:cxn modelId="{80FEBDAC-9E18-46D4-9100-FF5A15C2DC48}" srcId="{95A64E74-61A9-46C8-8742-2A10635E1F14}" destId="{C0093F3B-8AFC-4194-9141-21B9318DC567}" srcOrd="3" destOrd="0" parTransId="{E1E40158-08FB-4116-A4E6-50E5FC671BF7}" sibTransId="{A67E7CB3-337E-4EA0-96CF-34BADDD35734}"/>
    <dgm:cxn modelId="{F0451B9C-6CF4-461F-A376-32E8E32BBD91}" type="presOf" srcId="{7EA430D6-1293-43DD-A5E7-E072872264CD}" destId="{3564B550-4421-49CF-9B1B-4A8331675098}" srcOrd="0" destOrd="0" presId="urn:microsoft.com/office/officeart/2005/8/layout/pyramid2"/>
    <dgm:cxn modelId="{8B03FB99-78D8-4993-8B13-60AACECDEC00}" srcId="{95A64E74-61A9-46C8-8742-2A10635E1F14}" destId="{7EA430D6-1293-43DD-A5E7-E072872264CD}" srcOrd="4" destOrd="0" parTransId="{312D6355-BD53-4E16-9849-1FF6A4F5B234}" sibTransId="{954024B2-50CA-46C5-9493-C01B72BFE74B}"/>
    <dgm:cxn modelId="{15CC8DD0-BAA4-4A0A-8857-A14F0D6C4EB9}" srcId="{95A64E74-61A9-46C8-8742-2A10635E1F14}" destId="{E55D50A4-FAEE-48C6-A007-DE882F014086}" srcOrd="0" destOrd="0" parTransId="{F5EFB4EA-E728-485A-AB16-7B99C802A431}" sibTransId="{B7635375-C5CB-4EC0-BD2B-8A03D4C2C8E9}"/>
    <dgm:cxn modelId="{4FED3670-7915-4712-90E1-7B020447108D}" type="presOf" srcId="{C80C85E0-9C1D-4EEA-A7FC-3DFAB0A7F7A8}" destId="{B5805051-DEBC-4628-8833-2CCEB96DB383}" srcOrd="0" destOrd="0" presId="urn:microsoft.com/office/officeart/2005/8/layout/pyramid2"/>
    <dgm:cxn modelId="{3FE12B10-37E2-4DF2-B6DA-C5D917AEC582}" type="presOf" srcId="{94734654-00C0-42FD-A33B-84BA3512B49E}" destId="{D8F7FF1A-86D9-48DF-A00E-3E92882F3EC0}" srcOrd="0" destOrd="0" presId="urn:microsoft.com/office/officeart/2005/8/layout/pyramid2"/>
    <dgm:cxn modelId="{0C5F1153-12FB-4EFF-AE3A-DCAB2E713705}" srcId="{95A64E74-61A9-46C8-8742-2A10635E1F14}" destId="{C80C85E0-9C1D-4EEA-A7FC-3DFAB0A7F7A8}" srcOrd="1" destOrd="0" parTransId="{07543E42-AE65-4C1E-80F7-F9455DE378F1}" sibTransId="{E29698FC-3EBB-402D-95EE-4F5DBB680EFB}"/>
    <dgm:cxn modelId="{F4C9F2F6-5684-4D3D-90F5-ED237319B18A}" type="presOf" srcId="{95A64E74-61A9-46C8-8742-2A10635E1F14}" destId="{3B7A9473-1811-4EA2-B020-B885548E2707}" srcOrd="0" destOrd="0" presId="urn:microsoft.com/office/officeart/2005/8/layout/pyramid2"/>
    <dgm:cxn modelId="{68B7D584-794A-42EE-A255-798D484FD972}" type="presOf" srcId="{C0093F3B-8AFC-4194-9141-21B9318DC567}" destId="{91B753C9-A470-4E7D-9D2E-CD09D9ABB7E4}" srcOrd="0" destOrd="0" presId="urn:microsoft.com/office/officeart/2005/8/layout/pyramid2"/>
    <dgm:cxn modelId="{CFA4CCC7-158F-4A79-BAC5-0DB36C4BAC27}" type="presOf" srcId="{E55D50A4-FAEE-48C6-A007-DE882F014086}" destId="{84440BA5-59B2-4530-A98D-D2B316F94448}" srcOrd="0" destOrd="0" presId="urn:microsoft.com/office/officeart/2005/8/layout/pyramid2"/>
    <dgm:cxn modelId="{FB2E71C2-7F18-4D4B-B280-151BC93D956E}" type="presParOf" srcId="{3B7A9473-1811-4EA2-B020-B885548E2707}" destId="{1A036B96-9351-460F-AEA7-D7BB6AF66190}" srcOrd="0" destOrd="0" presId="urn:microsoft.com/office/officeart/2005/8/layout/pyramid2"/>
    <dgm:cxn modelId="{8348BBAC-F0BA-4DA5-B87C-84B61F1710A1}" type="presParOf" srcId="{3B7A9473-1811-4EA2-B020-B885548E2707}" destId="{6122F1C1-2777-4B58-8810-F0E05A28032A}" srcOrd="1" destOrd="0" presId="urn:microsoft.com/office/officeart/2005/8/layout/pyramid2"/>
    <dgm:cxn modelId="{BD7485CD-2A4F-4EED-8539-3ABCCD51A77D}" type="presParOf" srcId="{6122F1C1-2777-4B58-8810-F0E05A28032A}" destId="{84440BA5-59B2-4530-A98D-D2B316F94448}" srcOrd="0" destOrd="0" presId="urn:microsoft.com/office/officeart/2005/8/layout/pyramid2"/>
    <dgm:cxn modelId="{6A9F59DF-02A2-4A37-A798-B616E9743534}" type="presParOf" srcId="{6122F1C1-2777-4B58-8810-F0E05A28032A}" destId="{7DEAA224-8EC4-4E06-903E-AF0E91A274DE}" srcOrd="1" destOrd="0" presId="urn:microsoft.com/office/officeart/2005/8/layout/pyramid2"/>
    <dgm:cxn modelId="{A65ADF1F-8393-4455-AE28-46663228C72B}" type="presParOf" srcId="{6122F1C1-2777-4B58-8810-F0E05A28032A}" destId="{B5805051-DEBC-4628-8833-2CCEB96DB383}" srcOrd="2" destOrd="0" presId="urn:microsoft.com/office/officeart/2005/8/layout/pyramid2"/>
    <dgm:cxn modelId="{961E658D-87E6-4331-8B2F-935991CEC846}" type="presParOf" srcId="{6122F1C1-2777-4B58-8810-F0E05A28032A}" destId="{C07C2A9B-DDC3-4CD7-AE38-D96FE5435F53}" srcOrd="3" destOrd="0" presId="urn:microsoft.com/office/officeart/2005/8/layout/pyramid2"/>
    <dgm:cxn modelId="{BCFD0826-1745-45BA-A9FF-AB62ED1E6EFE}" type="presParOf" srcId="{6122F1C1-2777-4B58-8810-F0E05A28032A}" destId="{D8F7FF1A-86D9-48DF-A00E-3E92882F3EC0}" srcOrd="4" destOrd="0" presId="urn:microsoft.com/office/officeart/2005/8/layout/pyramid2"/>
    <dgm:cxn modelId="{D16708AD-BE2E-4BE9-BC7E-501E36E9A50E}" type="presParOf" srcId="{6122F1C1-2777-4B58-8810-F0E05A28032A}" destId="{ACC28316-CCAB-4095-9711-A8F3105CC2E2}" srcOrd="5" destOrd="0" presId="urn:microsoft.com/office/officeart/2005/8/layout/pyramid2"/>
    <dgm:cxn modelId="{C8DD45BA-3C2F-42E3-8418-DA4975288D69}" type="presParOf" srcId="{6122F1C1-2777-4B58-8810-F0E05A28032A}" destId="{91B753C9-A470-4E7D-9D2E-CD09D9ABB7E4}" srcOrd="6" destOrd="0" presId="urn:microsoft.com/office/officeart/2005/8/layout/pyramid2"/>
    <dgm:cxn modelId="{AC6A50C1-B750-4F6B-8731-64E4B1FCC104}" type="presParOf" srcId="{6122F1C1-2777-4B58-8810-F0E05A28032A}" destId="{E2D66619-239A-498D-90D9-12B4AC14B1D6}" srcOrd="7" destOrd="0" presId="urn:microsoft.com/office/officeart/2005/8/layout/pyramid2"/>
    <dgm:cxn modelId="{A34E1E12-B531-4A89-9FBD-E3D7BEA3E1C3}" type="presParOf" srcId="{6122F1C1-2777-4B58-8810-F0E05A28032A}" destId="{3564B550-4421-49CF-9B1B-4A8331675098}" srcOrd="8" destOrd="0" presId="urn:microsoft.com/office/officeart/2005/8/layout/pyramid2"/>
    <dgm:cxn modelId="{4D228314-6DD2-4C5C-AB93-BD63307913EA}" type="presParOf" srcId="{6122F1C1-2777-4B58-8810-F0E05A28032A}" destId="{DBE1F712-10DA-4096-A332-A5C2F0FA33A6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8C66F-3714-49A6-A013-735C3C264BBA}">
      <dsp:nvSpPr>
        <dsp:cNvPr id="0" name=""/>
        <dsp:cNvSpPr/>
      </dsp:nvSpPr>
      <dsp:spPr>
        <a:xfrm rot="1744613">
          <a:off x="1966777" y="3333543"/>
          <a:ext cx="807117" cy="67412"/>
        </a:xfrm>
        <a:custGeom>
          <a:avLst/>
          <a:gdLst/>
          <a:ahLst/>
          <a:cxnLst/>
          <a:rect l="0" t="0" r="0" b="0"/>
          <a:pathLst>
            <a:path>
              <a:moveTo>
                <a:pt x="0" y="33706"/>
              </a:moveTo>
              <a:lnTo>
                <a:pt x="807117" y="33706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B6BA7-718D-4742-AF37-23642C2A2F51}">
      <dsp:nvSpPr>
        <dsp:cNvPr id="0" name=""/>
        <dsp:cNvSpPr/>
      </dsp:nvSpPr>
      <dsp:spPr>
        <a:xfrm rot="19855387">
          <a:off x="1966777" y="2017711"/>
          <a:ext cx="807117" cy="67412"/>
        </a:xfrm>
        <a:custGeom>
          <a:avLst/>
          <a:gdLst/>
          <a:ahLst/>
          <a:cxnLst/>
          <a:rect l="0" t="0" r="0" b="0"/>
          <a:pathLst>
            <a:path>
              <a:moveTo>
                <a:pt x="0" y="33706"/>
              </a:moveTo>
              <a:lnTo>
                <a:pt x="807117" y="33706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8551C-374F-4489-BB4E-D78C76CA4434}">
      <dsp:nvSpPr>
        <dsp:cNvPr id="0" name=""/>
        <dsp:cNvSpPr/>
      </dsp:nvSpPr>
      <dsp:spPr>
        <a:xfrm>
          <a:off x="788" y="1522950"/>
          <a:ext cx="2372765" cy="2372765"/>
        </a:xfrm>
        <a:prstGeom prst="sun">
          <a:avLst/>
        </a:prstGeom>
        <a:solidFill>
          <a:srgbClr val="00A0E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775BD-3656-41F7-A66D-1C5B3FBFBF59}">
      <dsp:nvSpPr>
        <dsp:cNvPr id="0" name=""/>
        <dsp:cNvSpPr/>
      </dsp:nvSpPr>
      <dsp:spPr>
        <a:xfrm>
          <a:off x="2633320" y="797528"/>
          <a:ext cx="1423659" cy="1423659"/>
        </a:xfrm>
        <a:prstGeom prst="ellipse">
          <a:avLst/>
        </a:prstGeom>
        <a:solidFill>
          <a:srgbClr val="00A0E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dirty="0" smtClean="0">
              <a:latin typeface="新宋体" pitchFamily="49" charset="-122"/>
              <a:ea typeface="新宋体" pitchFamily="49" charset="-122"/>
            </a:rPr>
            <a:t>业务</a:t>
          </a:r>
          <a:endParaRPr lang="en-US" altLang="zh-CN" sz="2700" b="1" kern="1200" dirty="0" smtClean="0">
            <a:latin typeface="新宋体" pitchFamily="49" charset="-122"/>
            <a:ea typeface="新宋体" pitchFamily="49" charset="-122"/>
          </a:endParaRP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dirty="0" smtClean="0">
              <a:latin typeface="新宋体" pitchFamily="49" charset="-122"/>
              <a:ea typeface="新宋体" pitchFamily="49" charset="-122"/>
            </a:rPr>
            <a:t>架构</a:t>
          </a:r>
          <a:endParaRPr lang="zh-CN" altLang="en-US" sz="2700" b="1" kern="1200" dirty="0">
            <a:latin typeface="新宋体" pitchFamily="49" charset="-122"/>
            <a:ea typeface="新宋体" pitchFamily="49" charset="-122"/>
          </a:endParaRPr>
        </a:p>
      </dsp:txBody>
      <dsp:txXfrm>
        <a:off x="2841810" y="1006018"/>
        <a:ext cx="1006679" cy="1006679"/>
      </dsp:txXfrm>
    </dsp:sp>
    <dsp:sp modelId="{8BE38D70-9CC3-4C00-81F7-467A01EF9E16}">
      <dsp:nvSpPr>
        <dsp:cNvPr id="0" name=""/>
        <dsp:cNvSpPr/>
      </dsp:nvSpPr>
      <dsp:spPr>
        <a:xfrm>
          <a:off x="2633320" y="3197479"/>
          <a:ext cx="1423659" cy="1423659"/>
        </a:xfrm>
        <a:prstGeom prst="ellipse">
          <a:avLst/>
        </a:prstGeom>
        <a:solidFill>
          <a:srgbClr val="00A0E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dirty="0" smtClean="0">
              <a:latin typeface="新宋体" pitchFamily="49" charset="-122"/>
              <a:ea typeface="新宋体" pitchFamily="49" charset="-122"/>
            </a:rPr>
            <a:t>技术</a:t>
          </a:r>
          <a:endParaRPr lang="en-US" altLang="zh-CN" sz="2700" b="1" kern="1200" dirty="0" smtClean="0">
            <a:latin typeface="新宋体" pitchFamily="49" charset="-122"/>
            <a:ea typeface="新宋体" pitchFamily="49" charset="-122"/>
          </a:endParaRP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dirty="0" smtClean="0">
              <a:latin typeface="新宋体" pitchFamily="49" charset="-122"/>
              <a:ea typeface="新宋体" pitchFamily="49" charset="-122"/>
            </a:rPr>
            <a:t>架构</a:t>
          </a:r>
          <a:endParaRPr lang="zh-CN" altLang="en-US" sz="2700" b="1" kern="1200" dirty="0">
            <a:latin typeface="新宋体" pitchFamily="49" charset="-122"/>
            <a:ea typeface="新宋体" pitchFamily="49" charset="-122"/>
          </a:endParaRPr>
        </a:p>
      </dsp:txBody>
      <dsp:txXfrm>
        <a:off x="2841810" y="3405969"/>
        <a:ext cx="1006679" cy="10066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C693B-1BB6-428C-ADA4-7BDD655FF690}">
      <dsp:nvSpPr>
        <dsp:cNvPr id="0" name=""/>
        <dsp:cNvSpPr/>
      </dsp:nvSpPr>
      <dsp:spPr>
        <a:xfrm>
          <a:off x="2325161" y="20427"/>
          <a:ext cx="697301" cy="697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 </a:t>
          </a:r>
          <a:endParaRPr lang="zh-CN" altLang="en-US" sz="4200" kern="1200" dirty="0"/>
        </a:p>
      </dsp:txBody>
      <dsp:txXfrm>
        <a:off x="2325161" y="20427"/>
        <a:ext cx="697301" cy="697301"/>
      </dsp:txXfrm>
    </dsp:sp>
    <dsp:sp modelId="{7A8E3F92-78B7-4EBF-926B-9C7E286A9120}">
      <dsp:nvSpPr>
        <dsp:cNvPr id="0" name=""/>
        <dsp:cNvSpPr/>
      </dsp:nvSpPr>
      <dsp:spPr>
        <a:xfrm>
          <a:off x="684007" y="152"/>
          <a:ext cx="2615452" cy="2615452"/>
        </a:xfrm>
        <a:prstGeom prst="circularArrow">
          <a:avLst>
            <a:gd name="adj1" fmla="val 5199"/>
            <a:gd name="adj2" fmla="val 335819"/>
            <a:gd name="adj3" fmla="val 21293626"/>
            <a:gd name="adj4" fmla="val 19765902"/>
            <a:gd name="adj5" fmla="val 6065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F6D7D-4FE7-4CEF-B8A7-039DCA0F2608}">
      <dsp:nvSpPr>
        <dsp:cNvPr id="0" name=""/>
        <dsp:cNvSpPr/>
      </dsp:nvSpPr>
      <dsp:spPr>
        <a:xfrm>
          <a:off x="2746709" y="1317817"/>
          <a:ext cx="697301" cy="697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 </a:t>
          </a:r>
          <a:endParaRPr lang="zh-CN" altLang="en-US" sz="4200" kern="1200" dirty="0"/>
        </a:p>
      </dsp:txBody>
      <dsp:txXfrm>
        <a:off x="2746709" y="1317817"/>
        <a:ext cx="697301" cy="697301"/>
      </dsp:txXfrm>
    </dsp:sp>
    <dsp:sp modelId="{A9C07C37-78E8-461C-93D3-A11E808D192B}">
      <dsp:nvSpPr>
        <dsp:cNvPr id="0" name=""/>
        <dsp:cNvSpPr/>
      </dsp:nvSpPr>
      <dsp:spPr>
        <a:xfrm>
          <a:off x="684007" y="152"/>
          <a:ext cx="2615452" cy="2615452"/>
        </a:xfrm>
        <a:prstGeom prst="circularArrow">
          <a:avLst>
            <a:gd name="adj1" fmla="val 5199"/>
            <a:gd name="adj2" fmla="val 335819"/>
            <a:gd name="adj3" fmla="val 4015097"/>
            <a:gd name="adj4" fmla="val 2253066"/>
            <a:gd name="adj5" fmla="val 6065"/>
          </a:avLst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9C0ED-075E-4B58-AE17-933CA411A3F1}">
      <dsp:nvSpPr>
        <dsp:cNvPr id="0" name=""/>
        <dsp:cNvSpPr/>
      </dsp:nvSpPr>
      <dsp:spPr>
        <a:xfrm>
          <a:off x="1643083" y="2119648"/>
          <a:ext cx="697301" cy="697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 </a:t>
          </a:r>
          <a:endParaRPr lang="zh-CN" altLang="en-US" sz="4200" kern="1200" dirty="0"/>
        </a:p>
      </dsp:txBody>
      <dsp:txXfrm>
        <a:off x="1643083" y="2119648"/>
        <a:ext cx="697301" cy="697301"/>
      </dsp:txXfrm>
    </dsp:sp>
    <dsp:sp modelId="{FFE06E6A-63D5-4C70-A9FA-B8F1AB9A8FE9}">
      <dsp:nvSpPr>
        <dsp:cNvPr id="0" name=""/>
        <dsp:cNvSpPr/>
      </dsp:nvSpPr>
      <dsp:spPr>
        <a:xfrm>
          <a:off x="684007" y="152"/>
          <a:ext cx="2615452" cy="2615452"/>
        </a:xfrm>
        <a:prstGeom prst="circularArrow">
          <a:avLst>
            <a:gd name="adj1" fmla="val 5199"/>
            <a:gd name="adj2" fmla="val 335819"/>
            <a:gd name="adj3" fmla="val 8211115"/>
            <a:gd name="adj4" fmla="val 6449085"/>
            <a:gd name="adj5" fmla="val 6065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89E40-4C5B-46F8-B0C4-D90676BC4FDF}">
      <dsp:nvSpPr>
        <dsp:cNvPr id="0" name=""/>
        <dsp:cNvSpPr/>
      </dsp:nvSpPr>
      <dsp:spPr>
        <a:xfrm>
          <a:off x="539457" y="1317817"/>
          <a:ext cx="697301" cy="697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 </a:t>
          </a:r>
          <a:endParaRPr lang="zh-CN" altLang="en-US" sz="4200" kern="1200" dirty="0"/>
        </a:p>
      </dsp:txBody>
      <dsp:txXfrm>
        <a:off x="539457" y="1317817"/>
        <a:ext cx="697301" cy="697301"/>
      </dsp:txXfrm>
    </dsp:sp>
    <dsp:sp modelId="{C103243B-3F9E-4157-8055-181A881B0C10}">
      <dsp:nvSpPr>
        <dsp:cNvPr id="0" name=""/>
        <dsp:cNvSpPr/>
      </dsp:nvSpPr>
      <dsp:spPr>
        <a:xfrm>
          <a:off x="684007" y="152"/>
          <a:ext cx="2615452" cy="2615452"/>
        </a:xfrm>
        <a:prstGeom prst="circularArrow">
          <a:avLst>
            <a:gd name="adj1" fmla="val 5199"/>
            <a:gd name="adj2" fmla="val 335819"/>
            <a:gd name="adj3" fmla="val 12298279"/>
            <a:gd name="adj4" fmla="val 10770555"/>
            <a:gd name="adj5" fmla="val 6065"/>
          </a:avLst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FA1E2-746E-49CB-905E-1407E41A1506}">
      <dsp:nvSpPr>
        <dsp:cNvPr id="0" name=""/>
        <dsp:cNvSpPr/>
      </dsp:nvSpPr>
      <dsp:spPr>
        <a:xfrm>
          <a:off x="961004" y="20427"/>
          <a:ext cx="697301" cy="697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 </a:t>
          </a:r>
          <a:endParaRPr lang="zh-CN" altLang="en-US" sz="4200" kern="1200" dirty="0"/>
        </a:p>
      </dsp:txBody>
      <dsp:txXfrm>
        <a:off x="961004" y="20427"/>
        <a:ext cx="697301" cy="697301"/>
      </dsp:txXfrm>
    </dsp:sp>
    <dsp:sp modelId="{144C22C4-CA6B-4F6E-A7C9-5EEA2F0F6ABF}">
      <dsp:nvSpPr>
        <dsp:cNvPr id="0" name=""/>
        <dsp:cNvSpPr/>
      </dsp:nvSpPr>
      <dsp:spPr>
        <a:xfrm>
          <a:off x="684007" y="152"/>
          <a:ext cx="2615452" cy="2615452"/>
        </a:xfrm>
        <a:prstGeom prst="circularArrow">
          <a:avLst>
            <a:gd name="adj1" fmla="val 5199"/>
            <a:gd name="adj2" fmla="val 335819"/>
            <a:gd name="adj3" fmla="val 16866084"/>
            <a:gd name="adj4" fmla="val 15198097"/>
            <a:gd name="adj5" fmla="val 6065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36B96-9351-460F-AEA7-D7BB6AF66190}">
      <dsp:nvSpPr>
        <dsp:cNvPr id="0" name=""/>
        <dsp:cNvSpPr/>
      </dsp:nvSpPr>
      <dsp:spPr>
        <a:xfrm>
          <a:off x="0" y="0"/>
          <a:ext cx="3408221" cy="5013237"/>
        </a:xfrm>
        <a:prstGeom prst="triangle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440BA5-59B2-4530-A98D-D2B316F94448}">
      <dsp:nvSpPr>
        <dsp:cNvPr id="0" name=""/>
        <dsp:cNvSpPr/>
      </dsp:nvSpPr>
      <dsp:spPr>
        <a:xfrm>
          <a:off x="1704110" y="501813"/>
          <a:ext cx="2215344" cy="7128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决策支持</a:t>
          </a:r>
          <a:endParaRPr lang="zh-CN" altLang="en-US" sz="1800" kern="1200" dirty="0"/>
        </a:p>
      </dsp:txBody>
      <dsp:txXfrm>
        <a:off x="1738907" y="536610"/>
        <a:ext cx="2145750" cy="643225"/>
      </dsp:txXfrm>
    </dsp:sp>
    <dsp:sp modelId="{B5805051-DEBC-4628-8833-2CCEB96DB383}">
      <dsp:nvSpPr>
        <dsp:cNvPr id="0" name=""/>
        <dsp:cNvSpPr/>
      </dsp:nvSpPr>
      <dsp:spPr>
        <a:xfrm>
          <a:off x="1704110" y="1303735"/>
          <a:ext cx="2215344" cy="712819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数据集成</a:t>
          </a:r>
          <a:r>
            <a:rPr lang="en-US" altLang="zh-CN" sz="1800" kern="1200" dirty="0" smtClean="0"/>
            <a:t>&amp;</a:t>
          </a:r>
          <a:r>
            <a:rPr lang="zh-CN" altLang="en-US" sz="1800" kern="1200" dirty="0" smtClean="0"/>
            <a:t>分析</a:t>
          </a:r>
          <a:r>
            <a:rPr lang="zh-CN" altLang="en-US" sz="1800" kern="1200" dirty="0" smtClean="0"/>
            <a:t>平台</a:t>
          </a:r>
          <a:endParaRPr lang="zh-CN" altLang="en-US" sz="1800" kern="1200" dirty="0"/>
        </a:p>
      </dsp:txBody>
      <dsp:txXfrm>
        <a:off x="1738907" y="1338532"/>
        <a:ext cx="2145750" cy="643225"/>
      </dsp:txXfrm>
    </dsp:sp>
    <dsp:sp modelId="{D8F7FF1A-86D9-48DF-A00E-3E92882F3EC0}">
      <dsp:nvSpPr>
        <dsp:cNvPr id="0" name=""/>
        <dsp:cNvSpPr/>
      </dsp:nvSpPr>
      <dsp:spPr>
        <a:xfrm>
          <a:off x="1704110" y="2105657"/>
          <a:ext cx="2215344" cy="712819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数据采集平台</a:t>
          </a:r>
          <a:endParaRPr lang="zh-CN" altLang="en-US" sz="1800" kern="1200" dirty="0"/>
        </a:p>
      </dsp:txBody>
      <dsp:txXfrm>
        <a:off x="1738907" y="2140454"/>
        <a:ext cx="2145750" cy="643225"/>
      </dsp:txXfrm>
    </dsp:sp>
    <dsp:sp modelId="{91B753C9-A470-4E7D-9D2E-CD09D9ABB7E4}">
      <dsp:nvSpPr>
        <dsp:cNvPr id="0" name=""/>
        <dsp:cNvSpPr/>
      </dsp:nvSpPr>
      <dsp:spPr>
        <a:xfrm>
          <a:off x="1704110" y="2907579"/>
          <a:ext cx="2215344" cy="712819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设备通讯平台</a:t>
          </a:r>
          <a:endParaRPr lang="zh-CN" altLang="en-US" sz="1800" kern="1200" dirty="0"/>
        </a:p>
      </dsp:txBody>
      <dsp:txXfrm>
        <a:off x="1738907" y="2942376"/>
        <a:ext cx="2145750" cy="643225"/>
      </dsp:txXfrm>
    </dsp:sp>
    <dsp:sp modelId="{3564B550-4421-49CF-9B1B-4A8331675098}">
      <dsp:nvSpPr>
        <dsp:cNvPr id="0" name=""/>
        <dsp:cNvSpPr/>
      </dsp:nvSpPr>
      <dsp:spPr>
        <a:xfrm>
          <a:off x="1704110" y="3709501"/>
          <a:ext cx="2215344" cy="712819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设备层</a:t>
          </a:r>
          <a:endParaRPr lang="zh-CN" altLang="en-US" sz="1800" kern="1200" dirty="0"/>
        </a:p>
      </dsp:txBody>
      <dsp:txXfrm>
        <a:off x="1738907" y="3744298"/>
        <a:ext cx="2145750" cy="643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#1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srcNode" val="connSite"/>
              <dgm:param type="dstNode" val="parentNode"/>
              <dgm:param type="dim" val="1D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30BC75B-438A-4CF7-8E29-6ACA7722C67C}" type="datetimeFigureOut">
              <a:rPr lang="zh-CN" altLang="en-US"/>
              <a:pPr>
                <a:defRPr/>
              </a:pPr>
              <a:t>2017/9/11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3EBFC17-91D1-49F0-A403-CBE8E83F06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645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单击此处编辑母版文本样式</a:t>
            </a:r>
          </a:p>
          <a:p>
            <a:pPr lvl="1"/>
            <a:r>
              <a:rPr lang="zh-CN" altLang="zh-CN" noProof="0" smtClean="0"/>
              <a:t>第二级</a:t>
            </a:r>
          </a:p>
          <a:p>
            <a:pPr lvl="2"/>
            <a:r>
              <a:rPr lang="zh-CN" altLang="zh-CN" noProof="0" smtClean="0"/>
              <a:t>第三级</a:t>
            </a:r>
          </a:p>
          <a:p>
            <a:pPr lvl="3"/>
            <a:r>
              <a:rPr lang="zh-CN" altLang="zh-CN" noProof="0" smtClean="0"/>
              <a:t>第四级</a:t>
            </a:r>
          </a:p>
          <a:p>
            <a:pPr lvl="4"/>
            <a:r>
              <a:rPr lang="zh-CN" alt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1307A29-AD01-4A9B-9395-6360C5F22A66}" type="datetimeFigureOut">
              <a:rPr lang="zh-CN" altLang="en-US"/>
              <a:pPr>
                <a:defRPr/>
              </a:pPr>
              <a:t>2017/9/11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7E2EBB7-30A5-4E1B-9B31-BE574C8C46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658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YFPO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MES</a:t>
            </a:r>
            <a:r>
              <a:rPr lang="zh-CN" altLang="en-US" baseline="0" dirty="0" smtClean="0"/>
              <a:t>系统在业务模块上有以下特点：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业务模块上比一般</a:t>
            </a:r>
            <a:r>
              <a:rPr lang="en-US" altLang="zh-CN" baseline="0" dirty="0" smtClean="0"/>
              <a:t>MES</a:t>
            </a:r>
            <a:r>
              <a:rPr lang="zh-CN" altLang="en-US" baseline="0" dirty="0" smtClean="0"/>
              <a:t>有所扩展（增加了物流相关功能：采购、销售、内部各种形式的配料、包装与货架管理）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在设备控制上有所弱化（对设备的数据采集及设备生产过程控制相对比较薄弱）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zh-CN" altLang="en-US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MES3.0</a:t>
            </a:r>
            <a:r>
              <a:rPr lang="zh-CN" altLang="en-US" baseline="0" dirty="0" smtClean="0"/>
              <a:t>分别从技术架构和业务架构上，进行了重构。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层次上面，将业务层和事务逻辑进行了分离。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业务层：通过业务操作生成和执行业务单据。最终生成出入库记录。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事务层：通过出入库记录，生成相关事务与库存异动。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后面是分开来的单个模块的主要设计思路。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工序扫描逻辑，实现了插件配置的方式。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可自定义扫描点和</a:t>
            </a:r>
            <a:r>
              <a:rPr lang="en-US" altLang="zh-CN" baseline="0" dirty="0" smtClean="0"/>
              <a:t>MES</a:t>
            </a:r>
            <a:r>
              <a:rPr lang="zh-CN" altLang="en-US" baseline="0" dirty="0" smtClean="0"/>
              <a:t>操作组合。最大限度适应工厂业务操作流程的不断变化。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通过包装类型与产品定义基本包装单元。</a:t>
            </a:r>
            <a:endParaRPr lang="en-US" altLang="zh-CN" baseline="0" dirty="0" smtClean="0"/>
          </a:p>
          <a:p>
            <a:endParaRPr lang="zh-CN" altLang="en-US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料箱的两重属性：</a:t>
            </a:r>
          </a:p>
          <a:p>
            <a:pPr rtl="0"/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1.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位置</a:t>
            </a:r>
          </a:p>
          <a:p>
            <a:pPr rtl="0"/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  对于货架区的管理，料箱作为基本操作单元存在</a:t>
            </a:r>
          </a:p>
          <a:p>
            <a:pPr rtl="0"/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2.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库存</a:t>
            </a:r>
          </a:p>
          <a:p>
            <a:pPr rtl="0"/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  料箱需要关联库存，主支持料箱在转移过程中进行库存的同步转移</a:t>
            </a:r>
            <a:endParaRPr lang="zh-CN" altLang="en-US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zh-CN" altLang="en-US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523-F88E-4131-947A-CEB041B91EF5}" type="datetimeFigureOut">
              <a:rPr lang="zh-CN" altLang="en-US"/>
              <a:pPr>
                <a:defRPr/>
              </a:pPr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C052E-0C10-4387-84F2-5151031201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4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AD365-DF15-43E5-9A16-A35905F7554C}" type="datetimeFigureOut">
              <a:rPr lang="zh-CN" altLang="en-US"/>
              <a:pPr>
                <a:defRPr/>
              </a:pPr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237E8-52F7-4337-8158-567E5A8F5D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33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50233-271C-4377-B35D-592FD244A8EF}" type="datetimeFigureOut">
              <a:rPr lang="zh-CN" altLang="en-US"/>
              <a:pPr>
                <a:defRPr/>
              </a:pPr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2FA3D-BB96-4041-89EE-B850A00FEA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56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5" name="Picture 7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488" y="6096000"/>
            <a:ext cx="15462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77825" y="6545263"/>
            <a:ext cx="11320463" cy="3127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 </a:t>
            </a:r>
            <a:r>
              <a:rPr lang="en-US" altLang="zh-CN">
                <a:solidFill>
                  <a:srgbClr val="00B0F0"/>
                </a:solidFill>
              </a:rPr>
              <a:t>YFPO Plant   5</a:t>
            </a:r>
            <a:r>
              <a:rPr lang="en-US" altLang="zh-CN" baseline="30000">
                <a:solidFill>
                  <a:srgbClr val="00B0F0"/>
                </a:solidFill>
              </a:rPr>
              <a:t>th</a:t>
            </a:r>
            <a:r>
              <a:rPr lang="en-US" altLang="zh-CN">
                <a:solidFill>
                  <a:srgbClr val="00B0F0"/>
                </a:solidFill>
              </a:rPr>
              <a:t> Manager  Network Meeting </a:t>
            </a:r>
            <a:r>
              <a:rPr lang="fr-FR" altLang="zh-CN"/>
              <a:t>	</a:t>
            </a:r>
            <a:r>
              <a:rPr lang="fr-FR" altLang="zh-CN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                   </a:t>
            </a:r>
            <a:fld id="{E236C3FF-2C88-4729-891A-013A0FB5C77D}" type="slidenum">
              <a:rPr lang="fr-FR" altLang="zh-CN">
                <a:solidFill>
                  <a:srgbClr val="00B0F0"/>
                </a:solidFill>
              </a:rPr>
              <a:pPr>
                <a:defRPr/>
              </a:pPr>
              <a:t>‹#›</a:t>
            </a:fld>
            <a:endParaRPr lang="fr-FR" altLang="fr-FR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46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42" y="1009402"/>
            <a:ext cx="11568112" cy="8318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3450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488" y="6096000"/>
            <a:ext cx="15462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 userDrawn="1"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42" y="1009402"/>
            <a:ext cx="11568112" cy="8318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77825" y="6545263"/>
            <a:ext cx="11320463" cy="3127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 </a:t>
            </a:r>
            <a:r>
              <a:rPr lang="en-US" altLang="zh-CN">
                <a:solidFill>
                  <a:srgbClr val="00B0F0"/>
                </a:solidFill>
              </a:rPr>
              <a:t>YFPO Plant   5</a:t>
            </a:r>
            <a:r>
              <a:rPr lang="en-US" altLang="zh-CN" baseline="30000">
                <a:solidFill>
                  <a:srgbClr val="00B0F0"/>
                </a:solidFill>
              </a:rPr>
              <a:t>th</a:t>
            </a:r>
            <a:r>
              <a:rPr lang="en-US" altLang="zh-CN">
                <a:solidFill>
                  <a:srgbClr val="00B0F0"/>
                </a:solidFill>
              </a:rPr>
              <a:t> Manager  Network Meeting </a:t>
            </a:r>
            <a:r>
              <a:rPr lang="fr-FR" altLang="zh-CN"/>
              <a:t>	</a:t>
            </a:r>
            <a:r>
              <a:rPr lang="fr-FR" altLang="zh-CN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                   </a:t>
            </a:r>
            <a:fld id="{A2A1FAF6-6CCF-4808-A0D5-1179D6096B3C}" type="slidenum">
              <a:rPr lang="fr-FR" altLang="zh-CN">
                <a:solidFill>
                  <a:srgbClr val="00B0F0"/>
                </a:solidFill>
              </a:rPr>
              <a:pPr>
                <a:defRPr/>
              </a:pPr>
              <a:t>‹#›</a:t>
            </a:fld>
            <a:endParaRPr lang="fr-FR" altLang="fr-FR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50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42" y="1009402"/>
            <a:ext cx="11568112" cy="8318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8547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654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31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017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2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10EEB-E3C1-4259-B01F-EDD27B10A261}" type="datetimeFigureOut">
              <a:rPr lang="zh-CN" altLang="en-US"/>
              <a:pPr>
                <a:defRPr/>
              </a:pPr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10FA-C093-446C-8CCE-736256FE05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76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243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722" y="1462171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9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460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63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33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00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209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F84C2-2F53-4E2C-84E7-53BEE52DCEC5}" type="datetimeFigureOut">
              <a:rPr lang="zh-CN" altLang="en-US"/>
              <a:pPr>
                <a:defRPr/>
              </a:pPr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404E6-DE75-4741-BA0E-32AD169BFE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172CE-7B8E-41FF-B944-24285E6BB33C}" type="datetimeFigureOut">
              <a:rPr lang="zh-CN" altLang="en-US"/>
              <a:pPr>
                <a:defRPr/>
              </a:pPr>
              <a:t>2017/9/11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D2AC6-CFC4-46CC-A1B8-E8ABBCB5A6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72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4AE54-4B55-4AC9-961F-6C746B18CCB1}" type="datetimeFigureOut">
              <a:rPr lang="zh-CN" altLang="en-US"/>
              <a:pPr>
                <a:defRPr/>
              </a:pPr>
              <a:t>2017/9/11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2B0D7-05F8-422D-85FF-84158F8CD7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7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B31AD-14CD-46D6-9642-7FE23F4A7399}" type="datetimeFigureOut">
              <a:rPr lang="zh-CN" altLang="en-US"/>
              <a:pPr>
                <a:defRPr/>
              </a:pPr>
              <a:t>2017/9/11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078E3-C63F-45C5-9624-3A89BEF4E8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15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A1AF6-E5C7-4242-AA44-74F20AF38DEE}" type="datetimeFigureOut">
              <a:rPr lang="zh-CN" altLang="en-US"/>
              <a:pPr>
                <a:defRPr/>
              </a:pPr>
              <a:t>2017/9/11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65BCB-E0C1-4561-9D3A-E86F452A15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96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AC10F-00DF-49EE-87DF-C777A0365BD2}" type="datetimeFigureOut">
              <a:rPr lang="zh-CN" altLang="en-US"/>
              <a:pPr>
                <a:defRPr/>
              </a:pPr>
              <a:t>2017/9/11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11232-BDB9-4A89-9B40-72F81338C9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60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04C38-E588-4AF5-9E38-9ED21723493C}" type="datetimeFigureOut">
              <a:rPr lang="zh-CN" altLang="en-US"/>
              <a:pPr>
                <a:defRPr/>
              </a:pPr>
              <a:t>2017/9/11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F610-FDF3-4DFE-A4AD-59664B142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71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5C9E66C-C16A-4354-8BD6-78B4F2FD30C5}" type="datetimeFigureOut">
              <a:rPr lang="zh-CN" altLang="en-US"/>
              <a:pPr>
                <a:defRPr/>
              </a:pPr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D081BC7-55FD-4665-9421-9C54E7932E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4" r:id="rId1"/>
    <p:sldLayoutId id="2147485035" r:id="rId2"/>
    <p:sldLayoutId id="2147485036" r:id="rId3"/>
    <p:sldLayoutId id="2147485037" r:id="rId4"/>
    <p:sldLayoutId id="2147485038" r:id="rId5"/>
    <p:sldLayoutId id="2147485039" r:id="rId6"/>
    <p:sldLayoutId id="2147485040" r:id="rId7"/>
    <p:sldLayoutId id="2147485041" r:id="rId8"/>
    <p:sldLayoutId id="2147485042" r:id="rId9"/>
    <p:sldLayoutId id="2147485043" r:id="rId10"/>
    <p:sldLayoutId id="21474850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7" descr="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488" y="6096000"/>
            <a:ext cx="15462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77825" y="6515100"/>
            <a:ext cx="11610975" cy="274638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GB" altLang="zh-CN"/>
              <a:t> </a:t>
            </a:r>
            <a:r>
              <a:rPr lang="en-US" altLang="zh-CN">
                <a:solidFill>
                  <a:srgbClr val="00B0F0"/>
                </a:solidFill>
              </a:rPr>
              <a:t>YFPO Plant   5</a:t>
            </a:r>
            <a:r>
              <a:rPr lang="en-US" altLang="zh-CN" baseline="30000">
                <a:solidFill>
                  <a:srgbClr val="00B0F0"/>
                </a:solidFill>
              </a:rPr>
              <a:t>th</a:t>
            </a:r>
            <a:r>
              <a:rPr lang="en-US" altLang="zh-CN">
                <a:solidFill>
                  <a:srgbClr val="00B0F0"/>
                </a:solidFill>
              </a:rPr>
              <a:t> Manager  Network Meeting </a:t>
            </a:r>
            <a:r>
              <a:rPr lang="fr-FR" altLang="zh-CN"/>
              <a:t>	</a:t>
            </a:r>
            <a:r>
              <a:rPr lang="fr-FR" altLang="zh-CN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                   </a:t>
            </a:r>
            <a:fld id="{19FEBB90-2BA8-47B2-A0B3-3E6F8C91CF11}" type="slidenum">
              <a:rPr lang="fr-FR" altLang="zh-CN">
                <a:solidFill>
                  <a:srgbClr val="00B0F0"/>
                </a:solidFill>
              </a:rPr>
              <a:pPr>
                <a:defRPr/>
              </a:pPr>
              <a:t>‹#›</a:t>
            </a:fld>
            <a:endParaRPr lang="fr-FR" altLang="fr-FR">
              <a:solidFill>
                <a:srgbClr val="00B0F0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5" r:id="rId1"/>
    <p:sldLayoutId id="2147485046" r:id="rId2"/>
    <p:sldLayoutId id="2147485047" r:id="rId3"/>
    <p:sldLayoutId id="2147485048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65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50" r:id="rId1"/>
    <p:sldLayoutId id="2147485051" r:id="rId2"/>
    <p:sldLayoutId id="2147485052" r:id="rId3"/>
    <p:sldLayoutId id="2147485053" r:id="rId4"/>
    <p:sldLayoutId id="2147485054" r:id="rId5"/>
    <p:sldLayoutId id="2147485055" r:id="rId6"/>
    <p:sldLayoutId id="2147485056" r:id="rId7"/>
    <p:sldLayoutId id="2147485057" r:id="rId8"/>
    <p:sldLayoutId id="2147485058" r:id="rId9"/>
    <p:sldLayoutId id="2147485059" r:id="rId10"/>
    <p:sldLayoutId id="2147485060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microsoft.com/office/2007/relationships/diagramDrawing" Target="../diagrams/drawing2.xml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4.png"/><Relationship Id="rId11" Type="http://schemas.openxmlformats.org/officeDocument/2006/relationships/diagramQuickStyle" Target="../diagrams/quickStyle2.xml"/><Relationship Id="rId5" Type="http://schemas.openxmlformats.org/officeDocument/2006/relationships/image" Target="../media/image23.png"/><Relationship Id="rId10" Type="http://schemas.openxmlformats.org/officeDocument/2006/relationships/diagramLayout" Target="../diagrams/layout2.xml"/><Relationship Id="rId4" Type="http://schemas.openxmlformats.org/officeDocument/2006/relationships/image" Target="../media/image22.png"/><Relationship Id="rId9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94"/>
          <a:stretch>
            <a:fillRect/>
          </a:stretch>
        </p:blipFill>
        <p:spPr bwMode="auto">
          <a:xfrm>
            <a:off x="-15875" y="-4763"/>
            <a:ext cx="12241213" cy="510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4152900" y="2424113"/>
            <a:ext cx="788193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YFPO MES3.0</a:t>
            </a: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40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2" name="Picture 3" descr="D:\BOBO\品牌logo\YFPO 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5172075"/>
            <a:ext cx="168275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14"/>
          <p:cNvSpPr>
            <a:spLocks noChangeArrowheads="1"/>
          </p:cNvSpPr>
          <p:nvPr/>
        </p:nvSpPr>
        <p:spPr bwMode="auto">
          <a:xfrm>
            <a:off x="10392107" y="6173500"/>
            <a:ext cx="15425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吴林锋</a:t>
            </a:r>
            <a:endParaRPr lang="en-US" altLang="zh-CN" sz="16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2017/9/11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业务模块说明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462371"/>
              </p:ext>
            </p:extLst>
          </p:nvPr>
        </p:nvGraphicFramePr>
        <p:xfrm>
          <a:off x="1260000" y="1080000"/>
          <a:ext cx="9841769" cy="6843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1769"/>
              </a:tblGrid>
              <a:tr h="684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库存</a:t>
                      </a:r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事务逻辑</a:t>
                      </a:r>
                      <a:endParaRPr lang="zh-CN" altLang="en-US" sz="3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E9"/>
                    </a:solidFill>
                  </a:tcPr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11" y="2310580"/>
            <a:ext cx="9021678" cy="328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8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业务模块说明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43787"/>
              </p:ext>
            </p:extLst>
          </p:nvPr>
        </p:nvGraphicFramePr>
        <p:xfrm>
          <a:off x="1260000" y="1080000"/>
          <a:ext cx="9841769" cy="6843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1769"/>
              </a:tblGrid>
              <a:tr h="684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COGI</a:t>
                      </a:r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</a:t>
                      </a:r>
                      <a:endParaRPr lang="zh-CN" altLang="en-US" sz="3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E9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2053713"/>
            <a:ext cx="64389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8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48733"/>
              </p:ext>
            </p:extLst>
          </p:nvPr>
        </p:nvGraphicFramePr>
        <p:xfrm>
          <a:off x="1260000" y="1080000"/>
          <a:ext cx="9841769" cy="6843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1769"/>
              </a:tblGrid>
              <a:tr h="684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技术框架</a:t>
                      </a:r>
                      <a:endParaRPr lang="zh-CN" altLang="en-US" sz="3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E9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615" y="2054771"/>
            <a:ext cx="7000235" cy="367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6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972095"/>
              </p:ext>
            </p:extLst>
          </p:nvPr>
        </p:nvGraphicFramePr>
        <p:xfrm>
          <a:off x="1260000" y="1080000"/>
          <a:ext cx="9841769" cy="6843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1769"/>
              </a:tblGrid>
              <a:tr h="684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系统架构</a:t>
                      </a:r>
                      <a:endParaRPr lang="zh-CN" altLang="en-US" sz="3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E9"/>
                    </a:solidFill>
                  </a:tcPr>
                </a:tc>
              </a:tr>
            </a:tbl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243137"/>
            <a:ext cx="66865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02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技术架构说明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614" y="1631690"/>
            <a:ext cx="7000235" cy="367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747014" y="1736465"/>
            <a:ext cx="1472561" cy="9686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8" name="线形标注 2 7"/>
          <p:cNvSpPr/>
          <p:nvPr/>
        </p:nvSpPr>
        <p:spPr>
          <a:xfrm>
            <a:off x="390526" y="1426902"/>
            <a:ext cx="1714500" cy="582873"/>
          </a:xfrm>
          <a:prstGeom prst="borderCallout2">
            <a:avLst>
              <a:gd name="adj1" fmla="val 723"/>
              <a:gd name="adj2" fmla="val 107037"/>
              <a:gd name="adj3" fmla="val 5829"/>
              <a:gd name="adj4" fmla="val 125065"/>
              <a:gd name="adj5" fmla="val 111965"/>
              <a:gd name="adj6" fmla="val 1694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微软停止</a:t>
            </a:r>
            <a:r>
              <a:rPr lang="en-US" altLang="zh-CN" sz="1400" dirty="0" smtClean="0">
                <a:solidFill>
                  <a:schemeClr val="tx1"/>
                </a:solidFill>
              </a:rPr>
              <a:t>Win Mobile</a:t>
            </a:r>
            <a:r>
              <a:rPr lang="zh-CN" altLang="en-US" sz="1400" dirty="0" smtClean="0">
                <a:solidFill>
                  <a:schemeClr val="tx1"/>
                </a:solidFill>
              </a:rPr>
              <a:t>的支持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19483" y="4736841"/>
            <a:ext cx="2457342" cy="57967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0" name="线形标注 2 9"/>
          <p:cNvSpPr/>
          <p:nvPr/>
        </p:nvSpPr>
        <p:spPr>
          <a:xfrm>
            <a:off x="390526" y="4736841"/>
            <a:ext cx="1714500" cy="582873"/>
          </a:xfrm>
          <a:prstGeom prst="borderCallout2">
            <a:avLst>
              <a:gd name="adj1" fmla="val 723"/>
              <a:gd name="adj2" fmla="val 107037"/>
              <a:gd name="adj3" fmla="val 5829"/>
              <a:gd name="adj4" fmla="val 125065"/>
              <a:gd name="adj5" fmla="val 48233"/>
              <a:gd name="adj6" fmla="val 1538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大量的报表基于业务库直接查询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线形标注 2 10"/>
          <p:cNvSpPr/>
          <p:nvPr/>
        </p:nvSpPr>
        <p:spPr>
          <a:xfrm>
            <a:off x="10191751" y="3357662"/>
            <a:ext cx="1714500" cy="582873"/>
          </a:xfrm>
          <a:prstGeom prst="borderCallout2">
            <a:avLst>
              <a:gd name="adj1" fmla="val 17064"/>
              <a:gd name="adj2" fmla="val -6296"/>
              <a:gd name="adj3" fmla="val 14000"/>
              <a:gd name="adj4" fmla="val -19379"/>
              <a:gd name="adj5" fmla="val 77648"/>
              <a:gd name="adj6" fmla="val -466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业务接口没有封装得很好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4232" y="3536691"/>
            <a:ext cx="7153167" cy="57967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252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-MES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与主要业务系统接口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43025"/>
            <a:ext cx="9829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8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-MES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与设备之间的接口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8021" y="1249035"/>
            <a:ext cx="242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非实时</a:t>
            </a:r>
            <a:r>
              <a:rPr lang="zh-CN" altLang="en-US" sz="2800" dirty="0"/>
              <a:t>业务</a:t>
            </a:r>
            <a:endParaRPr lang="zh-CN" altLang="en-US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124" y="1772255"/>
            <a:ext cx="917257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54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-MES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与设备之间的接口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6605" y="1508614"/>
            <a:ext cx="242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实时</a:t>
            </a:r>
            <a:r>
              <a:rPr lang="zh-CN" altLang="en-US" sz="2800" dirty="0"/>
              <a:t>业务</a:t>
            </a:r>
            <a:endParaRPr lang="zh-CN" altLang="en-US" sz="2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2438400"/>
            <a:ext cx="73533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6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-MES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与设备之间的接口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8" y="1427934"/>
            <a:ext cx="10568212" cy="42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01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对于数据采集的想法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913159" y="1122865"/>
            <a:ext cx="1242345" cy="1605492"/>
            <a:chOff x="1227697" y="1286338"/>
            <a:chExt cx="1242345" cy="1605492"/>
          </a:xfrm>
        </p:grpSpPr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7698" y="1286339"/>
              <a:ext cx="1242344" cy="1605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227697" y="1286338"/>
              <a:ext cx="956848" cy="307777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</a:rPr>
                <a:t>注塑下线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913159" y="4243436"/>
            <a:ext cx="1345253" cy="1638356"/>
            <a:chOff x="2765139" y="1251498"/>
            <a:chExt cx="1345253" cy="1638356"/>
          </a:xfrm>
        </p:grpSpPr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140" y="1251498"/>
              <a:ext cx="1345252" cy="1638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2765139" y="1286338"/>
              <a:ext cx="956848" cy="307777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</a:rPr>
                <a:t>激光喷码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085328" y="4558375"/>
            <a:ext cx="2266207" cy="1639454"/>
            <a:chOff x="5013959" y="1251497"/>
            <a:chExt cx="2266207" cy="1639454"/>
          </a:xfrm>
        </p:grpSpPr>
        <p:pic>
          <p:nvPicPr>
            <p:cNvPr id="39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959" y="1251497"/>
              <a:ext cx="2266207" cy="1639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5041946" y="1259155"/>
              <a:ext cx="1343614" cy="307777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</a:rPr>
                <a:t>包装自动化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538165" y="2946600"/>
            <a:ext cx="2760022" cy="1639453"/>
            <a:chOff x="7927838" y="1251496"/>
            <a:chExt cx="2760022" cy="1639453"/>
          </a:xfrm>
        </p:grpSpPr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7838" y="1251496"/>
              <a:ext cx="2760022" cy="1639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7927838" y="1251496"/>
              <a:ext cx="1494224" cy="307777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</a:rPr>
                <a:t>仓储自动化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559343" y="1180552"/>
            <a:ext cx="2738844" cy="1490117"/>
            <a:chOff x="8980253" y="4678206"/>
            <a:chExt cx="2738844" cy="1490117"/>
          </a:xfrm>
        </p:grpSpPr>
        <p:pic>
          <p:nvPicPr>
            <p:cNvPr id="45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0253" y="4678207"/>
              <a:ext cx="2738844" cy="1490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8980253" y="4678206"/>
              <a:ext cx="1494224" cy="307777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</a:rPr>
                <a:t>喷涂上下线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891373" y="1122865"/>
            <a:ext cx="1308254" cy="1102512"/>
            <a:chOff x="737220" y="2007126"/>
            <a:chExt cx="1937802" cy="2019846"/>
          </a:xfrm>
        </p:grpSpPr>
        <p:pic>
          <p:nvPicPr>
            <p:cNvPr id="48" name="Picture 8" descr="D:\SyncDoc\yfpo\Logo\factory_300px_1150960_easyicon.net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220" y="2166682"/>
              <a:ext cx="1937802" cy="1860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1013610" y="2007126"/>
              <a:ext cx="1031864" cy="413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dirty="0" smtClean="0"/>
                <a:t>MES</a:t>
              </a:r>
              <a:endParaRPr lang="zh-CN" altLang="en-US" sz="1600" dirty="0"/>
            </a:p>
          </p:txBody>
        </p:sp>
      </p:grpSp>
      <p:sp>
        <p:nvSpPr>
          <p:cNvPr id="50" name="标题 6"/>
          <p:cNvSpPr txBox="1">
            <a:spLocks/>
          </p:cNvSpPr>
          <p:nvPr/>
        </p:nvSpPr>
        <p:spPr>
          <a:xfrm>
            <a:off x="4477901" y="3331282"/>
            <a:ext cx="2001146" cy="59237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设备通讯平台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1" name="图示 50"/>
          <p:cNvGraphicFramePr/>
          <p:nvPr>
            <p:extLst>
              <p:ext uri="{D42A27DB-BD31-4B8C-83A1-F6EECF244321}">
                <p14:modId xmlns:p14="http://schemas.microsoft.com/office/powerpoint/2010/main" val="2567883550"/>
              </p:ext>
            </p:extLst>
          </p:nvPr>
        </p:nvGraphicFramePr>
        <p:xfrm>
          <a:off x="3437256" y="2162720"/>
          <a:ext cx="3983468" cy="2817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52" name="矩形 51"/>
          <p:cNvSpPr/>
          <p:nvPr/>
        </p:nvSpPr>
        <p:spPr>
          <a:xfrm>
            <a:off x="7538165" y="4873810"/>
            <a:ext cx="2734180" cy="504292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数据采集系统</a:t>
            </a:r>
            <a:endParaRPr lang="zh-CN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7512323" y="5629646"/>
            <a:ext cx="2734180" cy="504292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环境监控系统</a:t>
            </a:r>
            <a:r>
              <a:rPr lang="en-US" altLang="zh-CN" sz="1600" dirty="0" smtClean="0"/>
              <a:t>….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627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业务模块说明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808" y="1016186"/>
            <a:ext cx="8640429" cy="505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4126747" y="3818732"/>
            <a:ext cx="3616155" cy="1954272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397104" y="1757068"/>
            <a:ext cx="1003300" cy="983672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6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对于数据采集的想法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796560314"/>
              </p:ext>
            </p:extLst>
          </p:nvPr>
        </p:nvGraphicFramePr>
        <p:xfrm>
          <a:off x="776576" y="980728"/>
          <a:ext cx="3919455" cy="5013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3960"/>
              </p:ext>
            </p:extLst>
          </p:nvPr>
        </p:nvGraphicFramePr>
        <p:xfrm>
          <a:off x="5025048" y="1484786"/>
          <a:ext cx="6758790" cy="38884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58790"/>
              </a:tblGrid>
              <a:tr h="77768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解决决策问题</a:t>
                      </a:r>
                      <a:endParaRPr lang="zh-CN" alt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8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解决</a:t>
                      </a:r>
                      <a:r>
                        <a:rPr lang="zh-CN" alt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数据使用</a:t>
                      </a:r>
                      <a:r>
                        <a:rPr lang="zh-CN" alt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问题</a:t>
                      </a:r>
                      <a:endParaRPr lang="zh-CN" alt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8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解决数据收集问题</a:t>
                      </a:r>
                      <a:endParaRPr lang="zh-CN" alt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8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解决设备互联互通和信号转换的问题</a:t>
                      </a:r>
                      <a:endParaRPr lang="zh-CN" alt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8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机器、设备、工业控制系统、传感器等</a:t>
                      </a:r>
                      <a:endParaRPr lang="zh-CN" alt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9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53252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业务模块说明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21" y="1608516"/>
            <a:ext cx="10388506" cy="3768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605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业务模块说明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920858386"/>
              </p:ext>
            </p:extLst>
          </p:nvPr>
        </p:nvGraphicFramePr>
        <p:xfrm>
          <a:off x="3259227" y="736918"/>
          <a:ext cx="633562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58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业务模块说明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主数据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49" y="977805"/>
            <a:ext cx="39338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49" y="3365595"/>
            <a:ext cx="79248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80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业务模块说明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94378"/>
              </p:ext>
            </p:extLst>
          </p:nvPr>
        </p:nvGraphicFramePr>
        <p:xfrm>
          <a:off x="1260000" y="1080000"/>
          <a:ext cx="9841769" cy="6843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1769"/>
              </a:tblGrid>
              <a:tr h="684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整体</a:t>
                      </a:r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业务框架</a:t>
                      </a:r>
                      <a:endParaRPr lang="zh-CN" altLang="en-US" sz="3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E9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744" y="2080736"/>
            <a:ext cx="6537276" cy="4321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968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业务模块说明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99418"/>
              </p:ext>
            </p:extLst>
          </p:nvPr>
        </p:nvGraphicFramePr>
        <p:xfrm>
          <a:off x="1260000" y="1080000"/>
          <a:ext cx="9841769" cy="6843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1769"/>
              </a:tblGrid>
              <a:tr h="684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工序</a:t>
                      </a:r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扫描业务逻辑</a:t>
                      </a:r>
                      <a:endParaRPr lang="zh-CN" altLang="en-US" sz="3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E9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076" y="1864481"/>
            <a:ext cx="7422961" cy="4754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759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业务模块说明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522173"/>
              </p:ext>
            </p:extLst>
          </p:nvPr>
        </p:nvGraphicFramePr>
        <p:xfrm>
          <a:off x="1260000" y="1080000"/>
          <a:ext cx="9841769" cy="6843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1769"/>
              </a:tblGrid>
              <a:tr h="684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装箱业务逻辑</a:t>
                      </a:r>
                      <a:endParaRPr lang="zh-CN" altLang="en-US" sz="3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E9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1" y="2102890"/>
            <a:ext cx="749617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229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业务模块说明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19343"/>
              </p:ext>
            </p:extLst>
          </p:nvPr>
        </p:nvGraphicFramePr>
        <p:xfrm>
          <a:off x="1260000" y="1080000"/>
          <a:ext cx="9841769" cy="4519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548"/>
                <a:gridCol w="3160889"/>
                <a:gridCol w="720000"/>
                <a:gridCol w="5072332"/>
              </a:tblGrid>
              <a:tr h="684363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仓库与库</a:t>
                      </a:r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位业务逻辑</a:t>
                      </a:r>
                      <a:endParaRPr lang="zh-CN" altLang="en-US" sz="3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4363">
                <a:tc gridSpan="4">
                  <a:txBody>
                    <a:bodyPr/>
                    <a:lstStyle/>
                    <a:p>
                      <a:pPr algn="l"/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b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4363">
                <a:tc gridSpan="4">
                  <a:txBody>
                    <a:bodyPr/>
                    <a:lstStyle/>
                    <a:p>
                      <a:pPr algn="l"/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b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4363">
                <a:tc gridSpan="4">
                  <a:txBody>
                    <a:bodyPr/>
                    <a:lstStyle/>
                    <a:p>
                      <a:pPr algn="l"/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b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4363"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zh-CN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892368"/>
            <a:ext cx="933450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617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8758</TotalTime>
  <Pages>0</Pages>
  <Words>499</Words>
  <Characters>0</Characters>
  <Application>Microsoft Office PowerPoint</Application>
  <DocSecurity>0</DocSecurity>
  <PresentationFormat>自定义</PresentationFormat>
  <Lines>0</Lines>
  <Paragraphs>101</Paragraphs>
  <Slides>21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自定义设计方案</vt:lpstr>
      <vt:lpstr>2_Default Design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zuazua W</dc:creator>
  <cp:lastModifiedBy>Wu LinFeng(YFPOIT)</cp:lastModifiedBy>
  <cp:revision>680</cp:revision>
  <dcterms:created xsi:type="dcterms:W3CDTF">2012-09-21T09:29:31Z</dcterms:created>
  <dcterms:modified xsi:type="dcterms:W3CDTF">2017-09-11T14:21:04Z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