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5" r:id="rId4"/>
  </p:sldMasterIdLst>
  <p:sldIdLst>
    <p:sldId id="256" r:id="rId5"/>
    <p:sldId id="265" r:id="rId6"/>
    <p:sldId id="258" r:id="rId7"/>
    <p:sldId id="277" r:id="rId8"/>
    <p:sldId id="275" r:id="rId9"/>
    <p:sldId id="273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7555" y="669811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7555" y="669811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C3B6-F15E-4E7F-931A-3D4107555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713F-1CAD-4AD0-8E28-7989D3FCBD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1945" y="541243"/>
            <a:ext cx="10908109" cy="577551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8306" y="2826899"/>
            <a:ext cx="10135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spc="1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TEC-2</a:t>
            </a:r>
            <a:r>
              <a:rPr lang="zh-CN" altLang="en-US" sz="6000" spc="1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机硬件系统的基本组成</a:t>
            </a:r>
            <a:r>
              <a:rPr lang="en-US" altLang="zh-CN" sz="6000" spc="1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 </a:t>
            </a:r>
            <a:endParaRPr lang="en-US" altLang="zh-CN" sz="6000" spc="100" dirty="0">
              <a:solidFill>
                <a:schemeClr val="tx2">
                  <a:lumMod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05492" y="4393045"/>
            <a:ext cx="62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100" dirty="0">
                <a:solidFill>
                  <a:schemeClr val="tx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字魂105号-简雅黑" panose="00000500000000000000" pitchFamily="2" charset="-122"/>
              </a:rPr>
              <a:t>第九组 组员：周佳焕 祝孟雪 章圆</a:t>
            </a:r>
            <a:endParaRPr lang="en-US" altLang="zh-CN" sz="2400" spc="100" dirty="0">
              <a:solidFill>
                <a:schemeClr val="tx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字魂105号-简雅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3940" y="1510030"/>
            <a:ext cx="2927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spc="1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2.3.1</a:t>
            </a:r>
            <a:endParaRPr lang="en-US" altLang="zh-CN" sz="6000" spc="100" dirty="0">
              <a:solidFill>
                <a:schemeClr val="tx2">
                  <a:lumMod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31" y="1234195"/>
            <a:ext cx="8082986" cy="470940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8" name="文本框 7"/>
          <p:cNvSpPr txBox="1"/>
          <p:nvPr/>
        </p:nvSpPr>
        <p:spPr>
          <a:xfrm>
            <a:off x="579120" y="541030"/>
            <a:ext cx="45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TEC-2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机硬件的基本组成图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97840" y="283291"/>
            <a:ext cx="408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TEC-2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机硬件的基本组成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751" y="839547"/>
            <a:ext cx="171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介绍：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57288" y="1829567"/>
            <a:ext cx="2952376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（粗线框部分）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TEC-2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机的主体，被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做在两块垂直插接的在一起的大印刷电路板上，包括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计算机主机的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个重要组成部件：运算器、控制器、主存储器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12810" y="4804410"/>
            <a:ext cx="264096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两个串行接口电路，接计算机终端、</a:t>
            </a:r>
            <a:r>
              <a:rPr lang="en-US" altLang="zh-CN" sz="20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IBM/PC</a:t>
            </a:r>
            <a:r>
              <a:rPr lang="zh-CN" altLang="zh-CN" sz="20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机或另一台</a:t>
            </a:r>
            <a:r>
              <a:rPr lang="en-US" altLang="zh-CN" sz="20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TEC-2</a:t>
            </a:r>
            <a:r>
              <a:rPr lang="zh-CN" altLang="zh-CN" sz="2000" b="1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机等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265" y="1471295"/>
            <a:ext cx="7795260" cy="4541520"/>
          </a:xfrm>
          <a:prstGeom prst="rect">
            <a:avLst/>
          </a:prstGeom>
          <a:effectLst>
            <a:softEdge rad="2286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97840" y="283291"/>
            <a:ext cx="408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TEC-2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机硬件的基本组成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751" y="839547"/>
            <a:ext cx="171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介绍：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05065" y="3544570"/>
            <a:ext cx="3826510" cy="2183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水平板上设置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个钮子开关，两个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位的微型开关，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个按键，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个发光二极管。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功能：支持高级（有终端或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机）与初级（仅用开关、按键与指示灯完成实验）两个层次上的主机部分的实验。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05065" y="806450"/>
            <a:ext cx="4189095" cy="273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块通用面包板组成的扩展实验盒</a:t>
            </a:r>
            <a:endParaRPr lang="en-US" altLang="zh-CN" sz="20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功能：通过一个50芯片的扁平电缆与TEC-2机接通后，可以在其上搭接各种逻辑电路，以方便地进行诸如实时钟、并行口、DMA接口、主存扩展、中断等各种类型地实验。</a:t>
            </a:r>
            <a:endParaRPr lang="zh-CN" altLang="zh-CN" sz="20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" y="1590040"/>
            <a:ext cx="6851015" cy="4568190"/>
          </a:xfrm>
          <a:prstGeom prst="rect">
            <a:avLst/>
          </a:prstGeom>
          <a:effectLst>
            <a:softEdge rad="2286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97840" y="283291"/>
            <a:ext cx="408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TEC-2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机硬件的基本组成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751" y="839547"/>
            <a:ext cx="171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介绍：</a:t>
            </a:r>
            <a:endParaRPr lang="en-US" altLang="zh-CN" sz="2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90968" y="1616029"/>
            <a:ext cx="3281630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粗线框外的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接口、并行接口、实时钟设备是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TEC-2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机提供的三个任选件。可以分别接软磁盘驱动器（要带接口驱动电路）、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位并行口打印机或其他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出设备，并提供实时钟支持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功能：为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TEC-2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机提供了强有力的入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出实验功能</a:t>
            </a:r>
            <a:endParaRPr lang="en-US" altLang="zh-CN" sz="20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带虚线的四个框表示计算机标准外设或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功能：可以接入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TEC-2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机系统中进行实验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5846" y="1547250"/>
            <a:ext cx="8082986" cy="4709405"/>
          </a:xfrm>
          <a:prstGeom prst="rect">
            <a:avLst/>
          </a:prstGeom>
          <a:effectLst>
            <a:softEdge rad="2286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5236651" y="456428"/>
            <a:ext cx="171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实物图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99026" y="913785"/>
            <a:ext cx="4393947" cy="432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CN" altLang="en-US" sz="1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Work report refers to a comprehensive and systematic general inspection and evaluation of the work</a:t>
            </a:r>
            <a:endParaRPr lang="zh-CN" altLang="en-US" sz="1000" spc="1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32333" y="1596061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垂直板实物图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0645" y="6038516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水平实物图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0678" y="813293"/>
            <a:ext cx="171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实物图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08759" y="6269348"/>
            <a:ext cx="324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字魂105号-简雅黑" panose="00000500000000000000" pitchFamily="2" charset="-122"/>
              </a:rPr>
              <a:t>实验箱与计算机连接图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" y="1307345"/>
            <a:ext cx="3874768" cy="292227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18" y="4139419"/>
            <a:ext cx="3781939" cy="2822471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80" y="1391916"/>
            <a:ext cx="3895682" cy="27861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973" y="3260718"/>
            <a:ext cx="3873500" cy="2876550"/>
          </a:xfrm>
          <a:prstGeom prst="rect">
            <a:avLst/>
          </a:prstGeom>
          <a:effectLst>
            <a:softEdge rad="889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41945" y="541243"/>
            <a:ext cx="10908109" cy="577551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66725" y="2258573"/>
            <a:ext cx="685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spc="1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THANKS</a:t>
            </a:r>
            <a:endParaRPr lang="en-US" altLang="zh-CN" sz="9600" spc="100" dirty="0">
              <a:solidFill>
                <a:schemeClr val="tx2">
                  <a:lumMod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2000">
        <p14:pan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416.385826771653,&quot;width&quot;:12729.111811023622}"/>
</p:tagLst>
</file>

<file path=ppt/tags/tag2.xml><?xml version="1.0" encoding="utf-8"?>
<p:tagLst xmlns:p="http://schemas.openxmlformats.org/presentationml/2006/main">
  <p:tag name="KSO_WM_UNIT_PLACING_PICTURE_USER_VIEWPORT" val="{&quot;height&quot;:7416.385826771653,&quot;width&quot;:12729.111811023622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字魂58号-创中黑</vt:lpstr>
      <vt:lpstr>黑体</vt:lpstr>
      <vt:lpstr>字魂105号-简雅黑</vt:lpstr>
      <vt:lpstr>仿宋</vt:lpstr>
      <vt:lpstr>等线</vt:lpstr>
      <vt:lpstr>Times New Roman</vt:lpstr>
      <vt:lpstr>Arial Unicode MS</vt:lpstr>
      <vt:lpstr>等线 Light</vt:lpstr>
      <vt:lpstr>Calibri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蓝色水彩</dc:title>
  <dc:creator>第一PPT</dc:creator>
  <cp:keywords>www.1ppt.com</cp:keywords>
  <dc:description>www.1ppt.com</dc:description>
  <cp:lastModifiedBy>WPS_1601997248</cp:lastModifiedBy>
  <cp:revision>24</cp:revision>
  <dcterms:created xsi:type="dcterms:W3CDTF">2021-01-24T04:16:00Z</dcterms:created>
  <dcterms:modified xsi:type="dcterms:W3CDTF">2022-03-30T13:36:31Z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651E1BA845464B4BA47AB81331077CC8</vt:lpwstr>
  </property>
  <property fmtid="{D5CDD505-2E9C-101B-9397-08002B2CF9AE}" pid="3" name="KSOProductBuildVer">
    <vt:lpwstr>2052-11.1.0.11365</vt:lpwstr>
  </property>
</Properties>
</file>