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11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0" Type="http://schemas.openxmlformats.org/officeDocument/2006/relationships/tags" Target="../tags/tag122.xml"/><Relationship Id="rId2" Type="http://schemas.openxmlformats.org/officeDocument/2006/relationships/tags" Target="../tags/tag104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2" Type="http://schemas.openxmlformats.org/officeDocument/2006/relationships/tags" Target="../tags/tag197.xml"/><Relationship Id="rId31" Type="http://schemas.openxmlformats.org/officeDocument/2006/relationships/tags" Target="../tags/tag196.xml"/><Relationship Id="rId30" Type="http://schemas.openxmlformats.org/officeDocument/2006/relationships/tags" Target="../tags/tag195.xml"/><Relationship Id="rId3" Type="http://schemas.openxmlformats.org/officeDocument/2006/relationships/tags" Target="../tags/tag168.xml"/><Relationship Id="rId29" Type="http://schemas.openxmlformats.org/officeDocument/2006/relationships/tags" Target="../tags/tag194.xml"/><Relationship Id="rId28" Type="http://schemas.openxmlformats.org/officeDocument/2006/relationships/tags" Target="../tags/tag193.xml"/><Relationship Id="rId27" Type="http://schemas.openxmlformats.org/officeDocument/2006/relationships/tags" Target="../tags/tag192.xml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tags" Target="../tags/tag167.xml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8" Type="http://schemas.openxmlformats.org/officeDocument/2006/relationships/tags" Target="../tags/tag235.xml"/><Relationship Id="rId17" Type="http://schemas.openxmlformats.org/officeDocument/2006/relationships/tags" Target="../tags/tag234.xml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1" Type="http://schemas.openxmlformats.org/officeDocument/2006/relationships/tags" Target="../tags/tag325.xml"/><Relationship Id="rId30" Type="http://schemas.openxmlformats.org/officeDocument/2006/relationships/tags" Target="../tags/tag324.xml"/><Relationship Id="rId3" Type="http://schemas.openxmlformats.org/officeDocument/2006/relationships/tags" Target="../tags/tag297.xml"/><Relationship Id="rId29" Type="http://schemas.openxmlformats.org/officeDocument/2006/relationships/tags" Target="../tags/tag323.xml"/><Relationship Id="rId28" Type="http://schemas.openxmlformats.org/officeDocument/2006/relationships/tags" Target="../tags/tag322.xml"/><Relationship Id="rId27" Type="http://schemas.openxmlformats.org/officeDocument/2006/relationships/tags" Target="../tags/tag321.xml"/><Relationship Id="rId26" Type="http://schemas.openxmlformats.org/officeDocument/2006/relationships/tags" Target="../tags/tag320.xml"/><Relationship Id="rId25" Type="http://schemas.openxmlformats.org/officeDocument/2006/relationships/tags" Target="../tags/tag319.xml"/><Relationship Id="rId24" Type="http://schemas.openxmlformats.org/officeDocument/2006/relationships/tags" Target="../tags/tag318.xml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tags" Target="../tags/tag296.xml"/><Relationship Id="rId19" Type="http://schemas.openxmlformats.org/officeDocument/2006/relationships/tags" Target="../tags/tag313.xml"/><Relationship Id="rId18" Type="http://schemas.openxmlformats.org/officeDocument/2006/relationships/tags" Target="../tags/tag312.xml"/><Relationship Id="rId17" Type="http://schemas.openxmlformats.org/officeDocument/2006/relationships/tags" Target="../tags/tag311.xml"/><Relationship Id="rId16" Type="http://schemas.openxmlformats.org/officeDocument/2006/relationships/tags" Target="../tags/tag310.xml"/><Relationship Id="rId15" Type="http://schemas.openxmlformats.org/officeDocument/2006/relationships/tags" Target="../tags/tag309.xml"/><Relationship Id="rId14" Type="http://schemas.openxmlformats.org/officeDocument/2006/relationships/tags" Target="../tags/tag308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5" Type="http://schemas.openxmlformats.org/officeDocument/2006/relationships/tags" Target="../tags/tag339.xml"/><Relationship Id="rId14" Type="http://schemas.openxmlformats.org/officeDocument/2006/relationships/tags" Target="../tags/tag338.xml"/><Relationship Id="rId13" Type="http://schemas.openxmlformats.org/officeDocument/2006/relationships/tags" Target="../tags/tag337.xml"/><Relationship Id="rId12" Type="http://schemas.openxmlformats.org/officeDocument/2006/relationships/tags" Target="../tags/tag336.xml"/><Relationship Id="rId11" Type="http://schemas.openxmlformats.org/officeDocument/2006/relationships/tags" Target="../tags/tag335.xml"/><Relationship Id="rId10" Type="http://schemas.openxmlformats.org/officeDocument/2006/relationships/tags" Target="../tags/tag33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9" Type="http://schemas.openxmlformats.org/officeDocument/2006/relationships/tags" Target="../tags/tag368.xml"/><Relationship Id="rId28" Type="http://schemas.openxmlformats.org/officeDocument/2006/relationships/tags" Target="../tags/tag367.xml"/><Relationship Id="rId27" Type="http://schemas.openxmlformats.org/officeDocument/2006/relationships/tags" Target="../tags/tag366.xml"/><Relationship Id="rId26" Type="http://schemas.openxmlformats.org/officeDocument/2006/relationships/tags" Target="../tags/tag365.xml"/><Relationship Id="rId25" Type="http://schemas.openxmlformats.org/officeDocument/2006/relationships/tags" Target="../tags/tag364.xml"/><Relationship Id="rId24" Type="http://schemas.openxmlformats.org/officeDocument/2006/relationships/tags" Target="../tags/tag363.xml"/><Relationship Id="rId23" Type="http://schemas.openxmlformats.org/officeDocument/2006/relationships/tags" Target="../tags/tag362.xml"/><Relationship Id="rId22" Type="http://schemas.openxmlformats.org/officeDocument/2006/relationships/tags" Target="../tags/tag361.xml"/><Relationship Id="rId21" Type="http://schemas.openxmlformats.org/officeDocument/2006/relationships/tags" Target="../tags/tag360.xml"/><Relationship Id="rId20" Type="http://schemas.openxmlformats.org/officeDocument/2006/relationships/tags" Target="../tags/tag359.xml"/><Relationship Id="rId2" Type="http://schemas.openxmlformats.org/officeDocument/2006/relationships/tags" Target="../tags/tag341.xml"/><Relationship Id="rId19" Type="http://schemas.openxmlformats.org/officeDocument/2006/relationships/tags" Target="../tags/tag358.xml"/><Relationship Id="rId18" Type="http://schemas.openxmlformats.org/officeDocument/2006/relationships/tags" Target="../tags/tag357.xml"/><Relationship Id="rId17" Type="http://schemas.openxmlformats.org/officeDocument/2006/relationships/tags" Target="../tags/tag356.xml"/><Relationship Id="rId16" Type="http://schemas.openxmlformats.org/officeDocument/2006/relationships/tags" Target="../tags/tag355.xml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7" Type="http://schemas.openxmlformats.org/officeDocument/2006/relationships/tags" Target="../tags/tag384.xml"/><Relationship Id="rId16" Type="http://schemas.openxmlformats.org/officeDocument/2006/relationships/tags" Target="../tags/tag383.xml"/><Relationship Id="rId15" Type="http://schemas.openxmlformats.org/officeDocument/2006/relationships/tags" Target="../tags/tag382.xml"/><Relationship Id="rId14" Type="http://schemas.openxmlformats.org/officeDocument/2006/relationships/tags" Target="../tags/tag381.xml"/><Relationship Id="rId13" Type="http://schemas.openxmlformats.org/officeDocument/2006/relationships/tags" Target="../tags/tag380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5" Type="http://schemas.openxmlformats.org/officeDocument/2006/relationships/tags" Target="../tags/tag398.xml"/><Relationship Id="rId14" Type="http://schemas.openxmlformats.org/officeDocument/2006/relationships/tags" Target="../tags/tag397.xml"/><Relationship Id="rId13" Type="http://schemas.openxmlformats.org/officeDocument/2006/relationships/tags" Target="../tags/tag396.xml"/><Relationship Id="rId12" Type="http://schemas.openxmlformats.org/officeDocument/2006/relationships/tags" Target="../tags/tag395.xml"/><Relationship Id="rId11" Type="http://schemas.openxmlformats.org/officeDocument/2006/relationships/tags" Target="../tags/tag394.xml"/><Relationship Id="rId10" Type="http://schemas.openxmlformats.org/officeDocument/2006/relationships/tags" Target="../tags/tag39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0" Type="http://schemas.openxmlformats.org/officeDocument/2006/relationships/tags" Target="../tags/tag417.xml"/><Relationship Id="rId2" Type="http://schemas.openxmlformats.org/officeDocument/2006/relationships/tags" Target="../tags/tag399.xml"/><Relationship Id="rId19" Type="http://schemas.openxmlformats.org/officeDocument/2006/relationships/tags" Target="../tags/tag416.xml"/><Relationship Id="rId18" Type="http://schemas.openxmlformats.org/officeDocument/2006/relationships/tags" Target="../tags/tag415.xml"/><Relationship Id="rId17" Type="http://schemas.openxmlformats.org/officeDocument/2006/relationships/tags" Target="../tags/tag414.xml"/><Relationship Id="rId16" Type="http://schemas.openxmlformats.org/officeDocument/2006/relationships/tags" Target="../tags/tag413.xml"/><Relationship Id="rId15" Type="http://schemas.openxmlformats.org/officeDocument/2006/relationships/tags" Target="../tags/tag412.xml"/><Relationship Id="rId14" Type="http://schemas.openxmlformats.org/officeDocument/2006/relationships/tags" Target="../tags/tag411.xml"/><Relationship Id="rId13" Type="http://schemas.openxmlformats.org/officeDocument/2006/relationships/tags" Target="../tags/tag410.xml"/><Relationship Id="rId12" Type="http://schemas.openxmlformats.org/officeDocument/2006/relationships/tags" Target="../tags/tag409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7" Type="http://schemas.openxmlformats.org/officeDocument/2006/relationships/tags" Target="../tags/tag436.xml"/><Relationship Id="rId16" Type="http://schemas.openxmlformats.org/officeDocument/2006/relationships/tags" Target="../tags/tag435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4" Type="http://schemas.openxmlformats.org/officeDocument/2006/relationships/tags" Target="../tags/tag449.xml"/><Relationship Id="rId13" Type="http://schemas.openxmlformats.org/officeDocument/2006/relationships/tags" Target="../tags/tag448.xml"/><Relationship Id="rId12" Type="http://schemas.openxmlformats.org/officeDocument/2006/relationships/tags" Target="../tags/tag447.xml"/><Relationship Id="rId11" Type="http://schemas.openxmlformats.org/officeDocument/2006/relationships/tags" Target="../tags/tag446.xml"/><Relationship Id="rId10" Type="http://schemas.openxmlformats.org/officeDocument/2006/relationships/tags" Target="../tags/tag4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3" Type="http://schemas.openxmlformats.org/officeDocument/2006/relationships/tags" Target="../tags/tag461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2" Type="http://schemas.openxmlformats.org/officeDocument/2006/relationships/tags" Target="../tags/tag492.xml"/><Relationship Id="rId31" Type="http://schemas.openxmlformats.org/officeDocument/2006/relationships/tags" Target="../tags/tag491.xml"/><Relationship Id="rId30" Type="http://schemas.openxmlformats.org/officeDocument/2006/relationships/tags" Target="../tags/tag490.xml"/><Relationship Id="rId3" Type="http://schemas.openxmlformats.org/officeDocument/2006/relationships/tags" Target="../tags/tag463.xml"/><Relationship Id="rId29" Type="http://schemas.openxmlformats.org/officeDocument/2006/relationships/tags" Target="../tags/tag489.xml"/><Relationship Id="rId28" Type="http://schemas.openxmlformats.org/officeDocument/2006/relationships/tags" Target="../tags/tag488.xml"/><Relationship Id="rId27" Type="http://schemas.openxmlformats.org/officeDocument/2006/relationships/tags" Target="../tags/tag487.xml"/><Relationship Id="rId26" Type="http://schemas.openxmlformats.org/officeDocument/2006/relationships/tags" Target="../tags/tag486.xml"/><Relationship Id="rId25" Type="http://schemas.openxmlformats.org/officeDocument/2006/relationships/tags" Target="../tags/tag485.xml"/><Relationship Id="rId24" Type="http://schemas.openxmlformats.org/officeDocument/2006/relationships/tags" Target="../tags/tag484.xml"/><Relationship Id="rId23" Type="http://schemas.openxmlformats.org/officeDocument/2006/relationships/tags" Target="../tags/tag483.xml"/><Relationship Id="rId22" Type="http://schemas.openxmlformats.org/officeDocument/2006/relationships/tags" Target="../tags/tag482.xml"/><Relationship Id="rId21" Type="http://schemas.openxmlformats.org/officeDocument/2006/relationships/tags" Target="../tags/tag481.xml"/><Relationship Id="rId20" Type="http://schemas.openxmlformats.org/officeDocument/2006/relationships/tags" Target="../tags/tag480.xml"/><Relationship Id="rId2" Type="http://schemas.openxmlformats.org/officeDocument/2006/relationships/tags" Target="../tags/tag462.xml"/><Relationship Id="rId19" Type="http://schemas.openxmlformats.org/officeDocument/2006/relationships/tags" Target="../tags/tag479.xml"/><Relationship Id="rId18" Type="http://schemas.openxmlformats.org/officeDocument/2006/relationships/tags" Target="../tags/tag478.xml"/><Relationship Id="rId17" Type="http://schemas.openxmlformats.org/officeDocument/2006/relationships/tags" Target="../tags/tag477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00.xml"/><Relationship Id="rId8" Type="http://schemas.openxmlformats.org/officeDocument/2006/relationships/tags" Target="../tags/tag499.xml"/><Relationship Id="rId7" Type="http://schemas.openxmlformats.org/officeDocument/2006/relationships/tags" Target="../tags/tag498.xml"/><Relationship Id="rId6" Type="http://schemas.openxmlformats.org/officeDocument/2006/relationships/tags" Target="../tags/tag497.xml"/><Relationship Id="rId5" Type="http://schemas.openxmlformats.org/officeDocument/2006/relationships/tags" Target="../tags/tag496.xml"/><Relationship Id="rId4" Type="http://schemas.openxmlformats.org/officeDocument/2006/relationships/tags" Target="../tags/tag495.xml"/><Relationship Id="rId3" Type="http://schemas.openxmlformats.org/officeDocument/2006/relationships/tags" Target="../tags/tag494.xml"/><Relationship Id="rId2" Type="http://schemas.openxmlformats.org/officeDocument/2006/relationships/tags" Target="../tags/tag493.xml"/><Relationship Id="rId10" Type="http://schemas.openxmlformats.org/officeDocument/2006/relationships/tags" Target="../tags/tag501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09.xml"/><Relationship Id="rId8" Type="http://schemas.openxmlformats.org/officeDocument/2006/relationships/tags" Target="../tags/tag508.xml"/><Relationship Id="rId7" Type="http://schemas.openxmlformats.org/officeDocument/2006/relationships/tags" Target="../tags/tag507.xml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3" Type="http://schemas.openxmlformats.org/officeDocument/2006/relationships/tags" Target="../tags/tag513.xml"/><Relationship Id="rId12" Type="http://schemas.openxmlformats.org/officeDocument/2006/relationships/tags" Target="../tags/tag512.xml"/><Relationship Id="rId11" Type="http://schemas.openxmlformats.org/officeDocument/2006/relationships/tags" Target="../tags/tag511.xml"/><Relationship Id="rId10" Type="http://schemas.openxmlformats.org/officeDocument/2006/relationships/tags" Target="../tags/tag51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tags" Target="../tags/tag519.xml"/><Relationship Id="rId6" Type="http://schemas.openxmlformats.org/officeDocument/2006/relationships/tags" Target="../tags/tag518.xml"/><Relationship Id="rId5" Type="http://schemas.openxmlformats.org/officeDocument/2006/relationships/tags" Target="../tags/tag517.xml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8" Type="http://schemas.openxmlformats.org/officeDocument/2006/relationships/tags" Target="../tags/tag530.xml"/><Relationship Id="rId17" Type="http://schemas.openxmlformats.org/officeDocument/2006/relationships/tags" Target="../tags/tag529.xml"/><Relationship Id="rId16" Type="http://schemas.openxmlformats.org/officeDocument/2006/relationships/tags" Target="../tags/tag528.xml"/><Relationship Id="rId15" Type="http://schemas.openxmlformats.org/officeDocument/2006/relationships/tags" Target="../tags/tag527.xml"/><Relationship Id="rId14" Type="http://schemas.openxmlformats.org/officeDocument/2006/relationships/tags" Target="../tags/tag526.xml"/><Relationship Id="rId13" Type="http://schemas.openxmlformats.org/officeDocument/2006/relationships/tags" Target="../tags/tag525.xml"/><Relationship Id="rId12" Type="http://schemas.openxmlformats.org/officeDocument/2006/relationships/tags" Target="../tags/tag524.xml"/><Relationship Id="rId11" Type="http://schemas.openxmlformats.org/officeDocument/2006/relationships/tags" Target="../tags/tag523.xml"/><Relationship Id="rId10" Type="http://schemas.openxmlformats.org/officeDocument/2006/relationships/tags" Target="../tags/tag52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tags" Target="../tags/tag537.xml"/><Relationship Id="rId7" Type="http://schemas.openxmlformats.org/officeDocument/2006/relationships/tags" Target="../tags/tag536.xml"/><Relationship Id="rId6" Type="http://schemas.openxmlformats.org/officeDocument/2006/relationships/tags" Target="../tags/tag535.xml"/><Relationship Id="rId5" Type="http://schemas.openxmlformats.org/officeDocument/2006/relationships/tags" Target="../tags/tag534.xml"/><Relationship Id="rId4" Type="http://schemas.openxmlformats.org/officeDocument/2006/relationships/tags" Target="../tags/tag533.xml"/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3" Type="http://schemas.openxmlformats.org/officeDocument/2006/relationships/tags" Target="../tags/tag542.xml"/><Relationship Id="rId12" Type="http://schemas.openxmlformats.org/officeDocument/2006/relationships/tags" Target="../tags/tag541.xml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550.xml"/><Relationship Id="rId8" Type="http://schemas.openxmlformats.org/officeDocument/2006/relationships/tags" Target="../tags/tag549.xml"/><Relationship Id="rId7" Type="http://schemas.openxmlformats.org/officeDocument/2006/relationships/tags" Target="../tags/tag548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Relationship Id="rId3" Type="http://schemas.openxmlformats.org/officeDocument/2006/relationships/tags" Target="../tags/tag544.xml"/><Relationship Id="rId2" Type="http://schemas.openxmlformats.org/officeDocument/2006/relationships/tags" Target="../tags/tag543.xml"/><Relationship Id="rId13" Type="http://schemas.openxmlformats.org/officeDocument/2006/relationships/tags" Target="../tags/tag554.xml"/><Relationship Id="rId12" Type="http://schemas.openxmlformats.org/officeDocument/2006/relationships/tags" Target="../tags/tag553.xml"/><Relationship Id="rId11" Type="http://schemas.openxmlformats.org/officeDocument/2006/relationships/tags" Target="../tags/tag552.xml"/><Relationship Id="rId10" Type="http://schemas.openxmlformats.org/officeDocument/2006/relationships/tags" Target="../tags/tag551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562.xml"/><Relationship Id="rId8" Type="http://schemas.openxmlformats.org/officeDocument/2006/relationships/tags" Target="../tags/tag561.xml"/><Relationship Id="rId7" Type="http://schemas.openxmlformats.org/officeDocument/2006/relationships/tags" Target="../tags/tag560.xml"/><Relationship Id="rId6" Type="http://schemas.openxmlformats.org/officeDocument/2006/relationships/tags" Target="../tags/tag559.xml"/><Relationship Id="rId5" Type="http://schemas.openxmlformats.org/officeDocument/2006/relationships/tags" Target="../tags/tag558.xml"/><Relationship Id="rId4" Type="http://schemas.openxmlformats.org/officeDocument/2006/relationships/tags" Target="../tags/tag557.xml"/><Relationship Id="rId3" Type="http://schemas.openxmlformats.org/officeDocument/2006/relationships/tags" Target="../tags/tag556.xml"/><Relationship Id="rId2" Type="http://schemas.openxmlformats.org/officeDocument/2006/relationships/tags" Target="../tags/tag555.xml"/><Relationship Id="rId15" Type="http://schemas.openxmlformats.org/officeDocument/2006/relationships/tags" Target="../tags/tag568.xml"/><Relationship Id="rId14" Type="http://schemas.openxmlformats.org/officeDocument/2006/relationships/tags" Target="../tags/tag567.xml"/><Relationship Id="rId13" Type="http://schemas.openxmlformats.org/officeDocument/2006/relationships/tags" Target="../tags/tag566.xml"/><Relationship Id="rId12" Type="http://schemas.openxmlformats.org/officeDocument/2006/relationships/tags" Target="../tags/tag565.xml"/><Relationship Id="rId11" Type="http://schemas.openxmlformats.org/officeDocument/2006/relationships/tags" Target="../tags/tag564.xml"/><Relationship Id="rId10" Type="http://schemas.openxmlformats.org/officeDocument/2006/relationships/tags" Target="../tags/tag563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576.xml"/><Relationship Id="rId8" Type="http://schemas.openxmlformats.org/officeDocument/2006/relationships/tags" Target="../tags/tag575.xml"/><Relationship Id="rId7" Type="http://schemas.openxmlformats.org/officeDocument/2006/relationships/tags" Target="../tags/tag574.xml"/><Relationship Id="rId6" Type="http://schemas.openxmlformats.org/officeDocument/2006/relationships/tags" Target="../tags/tag573.xml"/><Relationship Id="rId5" Type="http://schemas.openxmlformats.org/officeDocument/2006/relationships/tags" Target="../tags/tag572.xml"/><Relationship Id="rId4" Type="http://schemas.openxmlformats.org/officeDocument/2006/relationships/tags" Target="../tags/tag571.xml"/><Relationship Id="rId3" Type="http://schemas.openxmlformats.org/officeDocument/2006/relationships/tags" Target="../tags/tag570.xml"/><Relationship Id="rId2" Type="http://schemas.openxmlformats.org/officeDocument/2006/relationships/tags" Target="../tags/tag569.xml"/><Relationship Id="rId17" Type="http://schemas.openxmlformats.org/officeDocument/2006/relationships/tags" Target="../tags/tag584.xml"/><Relationship Id="rId16" Type="http://schemas.openxmlformats.org/officeDocument/2006/relationships/tags" Target="../tags/tag583.xml"/><Relationship Id="rId15" Type="http://schemas.openxmlformats.org/officeDocument/2006/relationships/tags" Target="../tags/tag582.xml"/><Relationship Id="rId14" Type="http://schemas.openxmlformats.org/officeDocument/2006/relationships/tags" Target="../tags/tag581.xml"/><Relationship Id="rId13" Type="http://schemas.openxmlformats.org/officeDocument/2006/relationships/tags" Target="../tags/tag580.xml"/><Relationship Id="rId12" Type="http://schemas.openxmlformats.org/officeDocument/2006/relationships/tags" Target="../tags/tag579.xml"/><Relationship Id="rId11" Type="http://schemas.openxmlformats.org/officeDocument/2006/relationships/tags" Target="../tags/tag578.xml"/><Relationship Id="rId10" Type="http://schemas.openxmlformats.org/officeDocument/2006/relationships/tags" Target="../tags/tag57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>
            <p:custDataLst>
              <p:tags r:id="rId2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 userDrawn="1">
            <p:custDataLst>
              <p:tags r:id="rId3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5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4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菱形 28"/>
          <p:cNvSpPr/>
          <p:nvPr userDrawn="1">
            <p:custDataLst>
              <p:tags r:id="rId7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0" name="菱形 29"/>
          <p:cNvSpPr/>
          <p:nvPr userDrawn="1">
            <p:custDataLst>
              <p:tags r:id="rId8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31" name="直接连接符 30"/>
          <p:cNvCxnSpPr/>
          <p:nvPr userDrawn="1">
            <p:custDataLst>
              <p:tags r:id="rId9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13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8" name="菱形 7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菱形 8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组合 9"/>
          <p:cNvGrpSpPr/>
          <p:nvPr userDrawn="1">
            <p:custDataLst>
              <p:tags r:id="rId16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菱形 11"/>
            <p:cNvSpPr/>
            <p:nvPr>
              <p:custDataLst>
                <p:tags r:id="rId1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19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菱形 14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菱形 18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菱形 19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1" name="组合 20"/>
          <p:cNvGrpSpPr/>
          <p:nvPr userDrawn="1">
            <p:custDataLst>
              <p:tags r:id="rId2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22" name="菱形 21"/>
            <p:cNvSpPr/>
            <p:nvPr userDrawn="1">
              <p:custDataLst>
                <p:tags r:id="rId2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菱形 22"/>
            <p:cNvSpPr/>
            <p:nvPr userDrawn="1">
              <p:custDataLst>
                <p:tags r:id="rId2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菱形 23"/>
            <p:cNvSpPr/>
            <p:nvPr userDrawn="1">
              <p:custDataLst>
                <p:tags r:id="rId2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菱形 24"/>
            <p:cNvSpPr/>
            <p:nvPr userDrawn="1">
              <p:custDataLst>
                <p:tags r:id="rId2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5" name="任意多边形: 形状 44"/>
          <p:cNvSpPr/>
          <p:nvPr userDrawn="1">
            <p:custDataLst>
              <p:tags r:id="rId29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0"/>
            </p:custDataLst>
          </p:nvPr>
        </p:nvSpPr>
        <p:spPr>
          <a:xfrm>
            <a:off x="2529840" y="2139316"/>
            <a:ext cx="7310755" cy="119888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1"/>
            </p:custDataLst>
          </p:nvPr>
        </p:nvSpPr>
        <p:spPr>
          <a:xfrm>
            <a:off x="4559257" y="3429000"/>
            <a:ext cx="3072981" cy="3987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56210" y="6426200"/>
            <a:ext cx="1134745" cy="224790"/>
            <a:chOff x="1489" y="4565"/>
            <a:chExt cx="1787" cy="354"/>
          </a:xfrm>
        </p:grpSpPr>
        <p:sp>
          <p:nvSpPr>
            <p:cNvPr id="8" name="菱形 7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7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13" name="菱形 12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 userDrawn="1">
            <p:custDataLst>
              <p:tags r:id="rId2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3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4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 userDrawn="1">
            <p:custDataLst>
              <p:tags r:id="rId7"/>
            </p:custDataLst>
          </p:nvPr>
        </p:nvCxnSpPr>
        <p:spPr>
          <a:xfrm>
            <a:off x="5715796" y="3236645"/>
            <a:ext cx="7604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>
            <p:custDataLst>
              <p:tags r:id="rId8"/>
            </p:custDataLst>
          </p:nvPr>
        </p:nvGrpSpPr>
        <p:grpSpPr>
          <a:xfrm>
            <a:off x="9231298" y="2644867"/>
            <a:ext cx="2391742" cy="1568266"/>
            <a:chOff x="7788812" y="2050366"/>
            <a:chExt cx="4205068" cy="2757268"/>
          </a:xfrm>
        </p:grpSpPr>
        <p:sp>
          <p:nvSpPr>
            <p:cNvPr id="19" name="菱形 18"/>
            <p:cNvSpPr/>
            <p:nvPr>
              <p:custDataLst>
                <p:tags r:id="rId9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>
              <p:custDataLst>
                <p:tags r:id="rId10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菱形 20"/>
          <p:cNvSpPr/>
          <p:nvPr userDrawn="1">
            <p:custDataLst>
              <p:tags r:id="rId11"/>
            </p:custDataLst>
          </p:nvPr>
        </p:nvSpPr>
        <p:spPr>
          <a:xfrm>
            <a:off x="10429332" y="2530474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12"/>
            </p:custDataLst>
          </p:nvPr>
        </p:nvSpPr>
        <p:spPr>
          <a:xfrm>
            <a:off x="1327069" y="3871055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>
            <p:custDataLst>
              <p:tags r:id="rId13"/>
            </p:custDataLst>
          </p:nvPr>
        </p:nvGrpSpPr>
        <p:grpSpPr>
          <a:xfrm flipH="1">
            <a:off x="568960" y="2644865"/>
            <a:ext cx="2391744" cy="1568268"/>
            <a:chOff x="7788812" y="2050366"/>
            <a:chExt cx="4205068" cy="2757268"/>
          </a:xfrm>
        </p:grpSpPr>
        <p:sp>
          <p:nvSpPr>
            <p:cNvPr id="16" name="菱形 15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 userDrawn="1">
            <p:custDataLst>
              <p:tags r:id="rId16"/>
            </p:custDataLst>
          </p:nvPr>
        </p:nvGrpSpPr>
        <p:grpSpPr>
          <a:xfrm>
            <a:off x="9194169" y="-187558"/>
            <a:ext cx="3272177" cy="2351641"/>
            <a:chOff x="9194169" y="-187558"/>
            <a:chExt cx="3272177" cy="2351641"/>
          </a:xfrm>
        </p:grpSpPr>
        <p:sp>
          <p:nvSpPr>
            <p:cNvPr id="38" name="任意多边形: 形状 37"/>
            <p:cNvSpPr/>
            <p:nvPr>
              <p:custDataLst>
                <p:tags r:id="rId17"/>
              </p:custDataLst>
            </p:nvPr>
          </p:nvSpPr>
          <p:spPr>
            <a:xfrm rot="780000" flipH="1">
              <a:off x="10861599" y="-92228"/>
              <a:ext cx="1604747" cy="2256311"/>
            </a:xfrm>
            <a:custGeom>
              <a:avLst/>
              <a:gdLst>
                <a:gd name="connsiteX0" fmla="*/ 520910 w 1604747"/>
                <a:gd name="connsiteY0" fmla="*/ 0 h 2256311"/>
                <a:gd name="connsiteX1" fmla="*/ 0 w 1604747"/>
                <a:gd name="connsiteY1" fmla="*/ 2256311 h 2256311"/>
                <a:gd name="connsiteX2" fmla="*/ 1604747 w 1604747"/>
                <a:gd name="connsiteY2" fmla="*/ 651704 h 2256311"/>
                <a:gd name="connsiteX3" fmla="*/ 1082697 w 1604747"/>
                <a:gd name="connsiteY3" fmla="*/ 129699 h 225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747" h="2256311">
                  <a:moveTo>
                    <a:pt x="520910" y="0"/>
                  </a:moveTo>
                  <a:lnTo>
                    <a:pt x="0" y="2256311"/>
                  </a:lnTo>
                  <a:lnTo>
                    <a:pt x="1604747" y="651704"/>
                  </a:lnTo>
                  <a:lnTo>
                    <a:pt x="1082697" y="129699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: 形状 33"/>
            <p:cNvSpPr/>
            <p:nvPr>
              <p:custDataLst>
                <p:tags r:id="rId18"/>
              </p:custDataLst>
            </p:nvPr>
          </p:nvSpPr>
          <p:spPr>
            <a:xfrm rot="780000" flipH="1">
              <a:off x="9194169" y="-187558"/>
              <a:ext cx="2378176" cy="1637546"/>
            </a:xfrm>
            <a:custGeom>
              <a:avLst/>
              <a:gdLst>
                <a:gd name="connsiteX0" fmla="*/ 2374166 w 2378176"/>
                <a:gd name="connsiteY0" fmla="*/ 444552 h 1637546"/>
                <a:gd name="connsiteX1" fmla="*/ 448600 w 2378176"/>
                <a:gd name="connsiteY1" fmla="*/ 0 h 1637546"/>
                <a:gd name="connsiteX2" fmla="*/ 0 w 2378176"/>
                <a:gd name="connsiteY2" fmla="*/ 448561 h 1637546"/>
                <a:gd name="connsiteX3" fmla="*/ 1189088 w 2378176"/>
                <a:gd name="connsiteY3" fmla="*/ 1637546 h 1637546"/>
                <a:gd name="connsiteX4" fmla="*/ 2378176 w 2378176"/>
                <a:gd name="connsiteY4" fmla="*/ 448561 h 16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76" h="1637546">
                  <a:moveTo>
                    <a:pt x="2374166" y="444552"/>
                  </a:moveTo>
                  <a:lnTo>
                    <a:pt x="448600" y="0"/>
                  </a:lnTo>
                  <a:lnTo>
                    <a:pt x="0" y="448561"/>
                  </a:lnTo>
                  <a:lnTo>
                    <a:pt x="1189088" y="1637546"/>
                  </a:lnTo>
                  <a:lnTo>
                    <a:pt x="2378176" y="448561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9"/>
            </p:custDataLst>
          </p:nvPr>
        </p:nvGrpSpPr>
        <p:grpSpPr>
          <a:xfrm rot="16200000">
            <a:off x="-426085" y="875030"/>
            <a:ext cx="1574800" cy="311785"/>
            <a:chOff x="1489" y="4565"/>
            <a:chExt cx="1787" cy="354"/>
          </a:xfrm>
        </p:grpSpPr>
        <p:sp>
          <p:nvSpPr>
            <p:cNvPr id="11" name="菱形 10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4"/>
            </p:custDataLst>
          </p:nvPr>
        </p:nvSpPr>
        <p:spPr>
          <a:xfrm>
            <a:off x="4475179" y="3398897"/>
            <a:ext cx="3254811" cy="713087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25"/>
            </p:custDataLst>
          </p:nvPr>
        </p:nvSpPr>
        <p:spPr>
          <a:xfrm>
            <a:off x="4475179" y="4199089"/>
            <a:ext cx="3269000" cy="59753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9"/>
            </p:custDataLst>
          </p:nvPr>
        </p:nvSpPr>
        <p:spPr>
          <a:xfrm>
            <a:off x="5932052" y="2010189"/>
            <a:ext cx="327894" cy="32789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10"/>
            </p:custDataLst>
          </p:nvPr>
        </p:nvGrpSpPr>
        <p:grpSpPr>
          <a:xfrm flipH="1">
            <a:off x="158115" y="6065520"/>
            <a:ext cx="1000760" cy="65595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1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2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3"/>
            </p:custDataLst>
          </p:nvPr>
        </p:nvGrpSpPr>
        <p:grpSpPr>
          <a:xfrm flipH="1">
            <a:off x="11008995" y="115570"/>
            <a:ext cx="1000760" cy="655955"/>
            <a:chOff x="7788812" y="2050366"/>
            <a:chExt cx="4205068" cy="2757268"/>
          </a:xfrm>
        </p:grpSpPr>
        <p:sp>
          <p:nvSpPr>
            <p:cNvPr id="14" name="菱形 13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 userDrawn="1">
            <p:custDataLst>
              <p:tags r:id="rId2"/>
            </p:custDataLst>
          </p:nvPr>
        </p:nvSpPr>
        <p:spPr>
          <a:xfrm flipH="1">
            <a:off x="1730483" y="1868378"/>
            <a:ext cx="2990289" cy="2990290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 userDrawn="1">
            <p:custDataLst>
              <p:tags r:id="rId3"/>
            </p:custDataLst>
          </p:nvPr>
        </p:nvSpPr>
        <p:spPr>
          <a:xfrm flipH="1">
            <a:off x="1427767" y="3063801"/>
            <a:ext cx="599445" cy="599444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 userDrawn="1">
            <p:custDataLst>
              <p:tags r:id="rId4"/>
            </p:custDataLst>
          </p:nvPr>
        </p:nvSpPr>
        <p:spPr>
          <a:xfrm>
            <a:off x="4424043" y="3063800"/>
            <a:ext cx="599445" cy="599445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 userDrawn="1">
            <p:custDataLst>
              <p:tags r:id="rId5"/>
            </p:custDataLst>
          </p:nvPr>
        </p:nvSpPr>
        <p:spPr>
          <a:xfrm flipH="1">
            <a:off x="1377798" y="3015133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 userDrawn="1">
            <p:custDataLst>
              <p:tags r:id="rId6"/>
            </p:custDataLst>
          </p:nvPr>
        </p:nvSpPr>
        <p:spPr>
          <a:xfrm flipH="1">
            <a:off x="4920465" y="3482218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11"/>
            </p:custDataLst>
          </p:nvPr>
        </p:nvGrpSpPr>
        <p:grpSpPr>
          <a:xfrm rot="16200000">
            <a:off x="-706755" y="5248910"/>
            <a:ext cx="2336800" cy="462915"/>
            <a:chOff x="1489" y="4565"/>
            <a:chExt cx="1787" cy="354"/>
          </a:xfrm>
        </p:grpSpPr>
        <p:sp>
          <p:nvSpPr>
            <p:cNvPr id="7" name="菱形 6"/>
            <p:cNvSpPr/>
            <p:nvPr userDrawn="1">
              <p:custDataLst>
                <p:tags r:id="rId12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 userDrawn="1">
              <p:custDataLst>
                <p:tags r:id="rId13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14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5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>
            <p:custDataLst>
              <p:tags r:id="rId16"/>
            </p:custDataLst>
          </p:nvPr>
        </p:nvGrpSpPr>
        <p:grpSpPr>
          <a:xfrm rot="16200000">
            <a:off x="10632440" y="1198880"/>
            <a:ext cx="2336800" cy="462915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37" name="矩形 36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8" name="组合 37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42" name="菱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3" name="菱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" name="组合 38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40" name="菱形 39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1" name="菱形 40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28" name="矩形 27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33" name="菱形 32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4" name="菱形 33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31" name="菱形 30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2" name="菱形 31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 userDrawn="1">
            <p:custDataLst>
              <p:tags r:id="rId2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7" name="菱形 6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11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15" name="菱形 14"/>
            <p:cNvSpPr/>
            <p:nvPr>
              <p:custDataLst>
                <p:tags r:id="rId12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>
              <p:custDataLst>
                <p:tags r:id="rId13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1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18" name="菱形 17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22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3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 userDrawn="1">
            <p:custDataLst>
              <p:tags r:id="rId24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25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26"/>
            </p:custDataLst>
          </p:nvPr>
        </p:nvSpPr>
        <p:spPr>
          <a:xfrm>
            <a:off x="10574893" y="1872448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27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 userDrawn="1">
            <p:custDataLst>
              <p:tags r:id="rId28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29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/>
          <p:cNvSpPr/>
          <p:nvPr userDrawn="1">
            <p:custDataLst>
              <p:tags r:id="rId30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1"/>
            </p:custDataLst>
          </p:nvPr>
        </p:nvSpPr>
        <p:spPr>
          <a:xfrm>
            <a:off x="3162498" y="2141528"/>
            <a:ext cx="5867005" cy="120365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3" hasCustomPrompt="1"/>
            <p:custDataLst>
              <p:tags r:id="rId32"/>
            </p:custDataLst>
          </p:nvPr>
        </p:nvSpPr>
        <p:spPr>
          <a:xfrm>
            <a:off x="4559258" y="3459547"/>
            <a:ext cx="3084046" cy="37550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 flipH="1">
            <a:off x="283210" y="6022340"/>
            <a:ext cx="857885" cy="562610"/>
            <a:chOff x="7788812" y="2050366"/>
            <a:chExt cx="4205068" cy="2757268"/>
          </a:xfrm>
        </p:grpSpPr>
        <p:sp>
          <p:nvSpPr>
            <p:cNvPr id="32" name="菱形 31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3" name="菱形 32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 userDrawn="1">
            <p:custDataLst>
              <p:tags r:id="rId6"/>
            </p:custDataLst>
          </p:nvPr>
        </p:nvGrpSpPr>
        <p:grpSpPr>
          <a:xfrm flipH="1">
            <a:off x="11044555" y="273050"/>
            <a:ext cx="857885" cy="562610"/>
            <a:chOff x="7788812" y="2050366"/>
            <a:chExt cx="4205068" cy="2757268"/>
          </a:xfrm>
        </p:grpSpPr>
        <p:sp>
          <p:nvSpPr>
            <p:cNvPr id="10" name="菱形 9"/>
            <p:cNvSpPr/>
            <p:nvPr>
              <p:custDataLst>
                <p:tags r:id="rId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>
            <a:off x="116112" y="6508233"/>
            <a:ext cx="1134745" cy="224790"/>
            <a:chOff x="1489" y="4565"/>
            <a:chExt cx="1787" cy="354"/>
          </a:xfrm>
        </p:grpSpPr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/>
            <p:cNvSpPr/>
            <p:nvPr userDrawn="1">
              <p:custDataLst>
                <p:tags r:id="rId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菱形 30"/>
            <p:cNvSpPr/>
            <p:nvPr userDrawn="1">
              <p:custDataLst>
                <p:tags r:id="rId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14"/>
            </p:custDataLst>
          </p:nvPr>
        </p:nvGrpSpPr>
        <p:grpSpPr>
          <a:xfrm rot="10800000">
            <a:off x="10866755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5" name="菱形 14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9"/>
            </p:custDataLst>
          </p:nvPr>
        </p:nvGrpSpPr>
        <p:grpSpPr>
          <a:xfrm rot="10800000">
            <a:off x="5528628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 userDrawn="1">
            <p:custDataLst>
              <p:tags r:id="rId2"/>
            </p:custDataLst>
          </p:nvPr>
        </p:nvGrpSpPr>
        <p:grpSpPr>
          <a:xfrm rot="10800000">
            <a:off x="10789920" y="6442075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8"/>
            </p:custDataLst>
          </p:nvPr>
        </p:nvGrpSpPr>
        <p:grpSpPr>
          <a:xfrm rot="16200000">
            <a:off x="11275695" y="324358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13"/>
            </p:custDataLst>
          </p:nvPr>
        </p:nvGrpSpPr>
        <p:grpSpPr>
          <a:xfrm rot="16200000">
            <a:off x="-299720" y="3243580"/>
            <a:ext cx="1134745" cy="224790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>
            <p:custDataLst>
              <p:tags r:id="rId2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 userDrawn="1">
            <p:custDataLst>
              <p:tags r:id="rId3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5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 userDrawn="1">
            <p:custDataLst>
              <p:tags r:id="rId4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 userDrawn="1">
            <p:custDataLst>
              <p:tags r:id="rId7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 userDrawn="1">
            <p:custDataLst>
              <p:tags r:id="rId8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 userDrawn="1">
            <p:custDataLst>
              <p:tags r:id="rId9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13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8" name="菱形 7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6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9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22" name="菱形 21"/>
            <p:cNvSpPr/>
            <p:nvPr userDrawn="1">
              <p:custDataLst>
                <p:tags r:id="rId2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 userDrawn="1">
              <p:custDataLst>
                <p:tags r:id="rId2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 userDrawn="1">
              <p:custDataLst>
                <p:tags r:id="rId2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 userDrawn="1">
              <p:custDataLst>
                <p:tags r:id="rId2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/>
          <p:cNvSpPr/>
          <p:nvPr userDrawn="1">
            <p:custDataLst>
              <p:tags r:id="rId29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0"/>
            </p:custDataLst>
          </p:nvPr>
        </p:nvSpPr>
        <p:spPr>
          <a:xfrm>
            <a:off x="2529840" y="2139316"/>
            <a:ext cx="7310755" cy="119888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1"/>
            </p:custDataLst>
          </p:nvPr>
        </p:nvSpPr>
        <p:spPr>
          <a:xfrm>
            <a:off x="4559257" y="3429000"/>
            <a:ext cx="3072981" cy="3987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56210" y="6426200"/>
            <a:ext cx="1134745" cy="224790"/>
            <a:chOff x="1489" y="4565"/>
            <a:chExt cx="1787" cy="354"/>
          </a:xfrm>
        </p:grpSpPr>
        <p:sp>
          <p:nvSpPr>
            <p:cNvPr id="8" name="菱形 7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7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13" name="菱形 12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 userDrawn="1">
            <p:custDataLst>
              <p:tags r:id="rId2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3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4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 userDrawn="1">
            <p:custDataLst>
              <p:tags r:id="rId7"/>
            </p:custDataLst>
          </p:nvPr>
        </p:nvCxnSpPr>
        <p:spPr>
          <a:xfrm>
            <a:off x="5715796" y="3236645"/>
            <a:ext cx="7604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>
            <p:custDataLst>
              <p:tags r:id="rId8"/>
            </p:custDataLst>
          </p:nvPr>
        </p:nvGrpSpPr>
        <p:grpSpPr>
          <a:xfrm>
            <a:off x="9231298" y="2644867"/>
            <a:ext cx="2391742" cy="1568266"/>
            <a:chOff x="7788812" y="2050366"/>
            <a:chExt cx="4205068" cy="2757268"/>
          </a:xfrm>
        </p:grpSpPr>
        <p:sp>
          <p:nvSpPr>
            <p:cNvPr id="19" name="菱形 18"/>
            <p:cNvSpPr/>
            <p:nvPr>
              <p:custDataLst>
                <p:tags r:id="rId9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>
              <p:custDataLst>
                <p:tags r:id="rId10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菱形 20"/>
          <p:cNvSpPr/>
          <p:nvPr userDrawn="1">
            <p:custDataLst>
              <p:tags r:id="rId11"/>
            </p:custDataLst>
          </p:nvPr>
        </p:nvSpPr>
        <p:spPr>
          <a:xfrm>
            <a:off x="10429332" y="2530474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12"/>
            </p:custDataLst>
          </p:nvPr>
        </p:nvSpPr>
        <p:spPr>
          <a:xfrm>
            <a:off x="1327069" y="3871055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>
            <p:custDataLst>
              <p:tags r:id="rId13"/>
            </p:custDataLst>
          </p:nvPr>
        </p:nvGrpSpPr>
        <p:grpSpPr>
          <a:xfrm flipH="1">
            <a:off x="568960" y="2644865"/>
            <a:ext cx="2391744" cy="1568268"/>
            <a:chOff x="7788812" y="2050366"/>
            <a:chExt cx="4205068" cy="2757268"/>
          </a:xfrm>
        </p:grpSpPr>
        <p:sp>
          <p:nvSpPr>
            <p:cNvPr id="16" name="菱形 15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 userDrawn="1">
            <p:custDataLst>
              <p:tags r:id="rId16"/>
            </p:custDataLst>
          </p:nvPr>
        </p:nvGrpSpPr>
        <p:grpSpPr>
          <a:xfrm>
            <a:off x="9194169" y="-187558"/>
            <a:ext cx="3272177" cy="2351641"/>
            <a:chOff x="9194169" y="-187558"/>
            <a:chExt cx="3272177" cy="2351641"/>
          </a:xfrm>
        </p:grpSpPr>
        <p:sp>
          <p:nvSpPr>
            <p:cNvPr id="38" name="任意多边形: 形状 37"/>
            <p:cNvSpPr/>
            <p:nvPr>
              <p:custDataLst>
                <p:tags r:id="rId17"/>
              </p:custDataLst>
            </p:nvPr>
          </p:nvSpPr>
          <p:spPr>
            <a:xfrm rot="780000" flipH="1">
              <a:off x="10861599" y="-92228"/>
              <a:ext cx="1604747" cy="2256311"/>
            </a:xfrm>
            <a:custGeom>
              <a:avLst/>
              <a:gdLst>
                <a:gd name="connsiteX0" fmla="*/ 520910 w 1604747"/>
                <a:gd name="connsiteY0" fmla="*/ 0 h 2256311"/>
                <a:gd name="connsiteX1" fmla="*/ 0 w 1604747"/>
                <a:gd name="connsiteY1" fmla="*/ 2256311 h 2256311"/>
                <a:gd name="connsiteX2" fmla="*/ 1604747 w 1604747"/>
                <a:gd name="connsiteY2" fmla="*/ 651704 h 2256311"/>
                <a:gd name="connsiteX3" fmla="*/ 1082697 w 1604747"/>
                <a:gd name="connsiteY3" fmla="*/ 129699 h 225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747" h="2256311">
                  <a:moveTo>
                    <a:pt x="520910" y="0"/>
                  </a:moveTo>
                  <a:lnTo>
                    <a:pt x="0" y="2256311"/>
                  </a:lnTo>
                  <a:lnTo>
                    <a:pt x="1604747" y="651704"/>
                  </a:lnTo>
                  <a:lnTo>
                    <a:pt x="1082697" y="129699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: 形状 33"/>
            <p:cNvSpPr/>
            <p:nvPr>
              <p:custDataLst>
                <p:tags r:id="rId18"/>
              </p:custDataLst>
            </p:nvPr>
          </p:nvSpPr>
          <p:spPr>
            <a:xfrm rot="780000" flipH="1">
              <a:off x="9194169" y="-187558"/>
              <a:ext cx="2378176" cy="1637546"/>
            </a:xfrm>
            <a:custGeom>
              <a:avLst/>
              <a:gdLst>
                <a:gd name="connsiteX0" fmla="*/ 2374166 w 2378176"/>
                <a:gd name="connsiteY0" fmla="*/ 444552 h 1637546"/>
                <a:gd name="connsiteX1" fmla="*/ 448600 w 2378176"/>
                <a:gd name="connsiteY1" fmla="*/ 0 h 1637546"/>
                <a:gd name="connsiteX2" fmla="*/ 0 w 2378176"/>
                <a:gd name="connsiteY2" fmla="*/ 448561 h 1637546"/>
                <a:gd name="connsiteX3" fmla="*/ 1189088 w 2378176"/>
                <a:gd name="connsiteY3" fmla="*/ 1637546 h 1637546"/>
                <a:gd name="connsiteX4" fmla="*/ 2378176 w 2378176"/>
                <a:gd name="connsiteY4" fmla="*/ 448561 h 16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76" h="1637546">
                  <a:moveTo>
                    <a:pt x="2374166" y="444552"/>
                  </a:moveTo>
                  <a:lnTo>
                    <a:pt x="448600" y="0"/>
                  </a:lnTo>
                  <a:lnTo>
                    <a:pt x="0" y="448561"/>
                  </a:lnTo>
                  <a:lnTo>
                    <a:pt x="1189088" y="1637546"/>
                  </a:lnTo>
                  <a:lnTo>
                    <a:pt x="2378176" y="448561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9"/>
            </p:custDataLst>
          </p:nvPr>
        </p:nvGrpSpPr>
        <p:grpSpPr>
          <a:xfrm rot="16200000">
            <a:off x="-426085" y="875030"/>
            <a:ext cx="1574800" cy="311785"/>
            <a:chOff x="1489" y="4565"/>
            <a:chExt cx="1787" cy="354"/>
          </a:xfrm>
        </p:grpSpPr>
        <p:sp>
          <p:nvSpPr>
            <p:cNvPr id="11" name="菱形 10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4"/>
            </p:custDataLst>
          </p:nvPr>
        </p:nvSpPr>
        <p:spPr>
          <a:xfrm>
            <a:off x="4475179" y="3398897"/>
            <a:ext cx="3254811" cy="713087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25"/>
            </p:custDataLst>
          </p:nvPr>
        </p:nvSpPr>
        <p:spPr>
          <a:xfrm>
            <a:off x="4475179" y="4199089"/>
            <a:ext cx="3269000" cy="59753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9"/>
            </p:custDataLst>
          </p:nvPr>
        </p:nvSpPr>
        <p:spPr>
          <a:xfrm>
            <a:off x="5932052" y="2010189"/>
            <a:ext cx="327894" cy="32789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10"/>
            </p:custDataLst>
          </p:nvPr>
        </p:nvGrpSpPr>
        <p:grpSpPr>
          <a:xfrm flipH="1">
            <a:off x="158115" y="6065520"/>
            <a:ext cx="1000760" cy="65595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1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2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3"/>
            </p:custDataLst>
          </p:nvPr>
        </p:nvGrpSpPr>
        <p:grpSpPr>
          <a:xfrm flipH="1">
            <a:off x="11008995" y="115570"/>
            <a:ext cx="1000760" cy="655955"/>
            <a:chOff x="7788812" y="2050366"/>
            <a:chExt cx="4205068" cy="2757268"/>
          </a:xfrm>
        </p:grpSpPr>
        <p:sp>
          <p:nvSpPr>
            <p:cNvPr id="14" name="菱形 13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 userDrawn="1">
            <p:custDataLst>
              <p:tags r:id="rId2"/>
            </p:custDataLst>
          </p:nvPr>
        </p:nvSpPr>
        <p:spPr>
          <a:xfrm flipH="1">
            <a:off x="1730483" y="1868378"/>
            <a:ext cx="2990289" cy="2990290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 userDrawn="1">
            <p:custDataLst>
              <p:tags r:id="rId3"/>
            </p:custDataLst>
          </p:nvPr>
        </p:nvSpPr>
        <p:spPr>
          <a:xfrm flipH="1">
            <a:off x="1427767" y="3063801"/>
            <a:ext cx="599445" cy="599444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 userDrawn="1">
            <p:custDataLst>
              <p:tags r:id="rId4"/>
            </p:custDataLst>
          </p:nvPr>
        </p:nvSpPr>
        <p:spPr>
          <a:xfrm>
            <a:off x="4424043" y="3063800"/>
            <a:ext cx="599445" cy="599445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 userDrawn="1">
            <p:custDataLst>
              <p:tags r:id="rId5"/>
            </p:custDataLst>
          </p:nvPr>
        </p:nvSpPr>
        <p:spPr>
          <a:xfrm flipH="1">
            <a:off x="1377798" y="3015133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 userDrawn="1">
            <p:custDataLst>
              <p:tags r:id="rId6"/>
            </p:custDataLst>
          </p:nvPr>
        </p:nvSpPr>
        <p:spPr>
          <a:xfrm flipH="1">
            <a:off x="4920465" y="3482218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11"/>
            </p:custDataLst>
          </p:nvPr>
        </p:nvGrpSpPr>
        <p:grpSpPr>
          <a:xfrm rot="16200000">
            <a:off x="-706755" y="5248910"/>
            <a:ext cx="2336800" cy="462915"/>
            <a:chOff x="1489" y="4565"/>
            <a:chExt cx="1787" cy="354"/>
          </a:xfrm>
        </p:grpSpPr>
        <p:sp>
          <p:nvSpPr>
            <p:cNvPr id="7" name="菱形 6"/>
            <p:cNvSpPr/>
            <p:nvPr userDrawn="1">
              <p:custDataLst>
                <p:tags r:id="rId12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 userDrawn="1">
              <p:custDataLst>
                <p:tags r:id="rId13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14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5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>
            <p:custDataLst>
              <p:tags r:id="rId16"/>
            </p:custDataLst>
          </p:nvPr>
        </p:nvGrpSpPr>
        <p:grpSpPr>
          <a:xfrm rot="16200000">
            <a:off x="10632440" y="1198880"/>
            <a:ext cx="2336800" cy="462915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37" name="矩形 36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8" name="组合 37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42" name="菱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3" name="菱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" name="组合 38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40" name="菱形 39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1" name="菱形 40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28" name="矩形 27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33" name="菱形 32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4" name="菱形 33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31" name="菱形 30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2" name="菱形 31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 userDrawn="1">
            <p:custDataLst>
              <p:tags r:id="rId2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7" name="菱形 6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11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15" name="菱形 14"/>
            <p:cNvSpPr/>
            <p:nvPr>
              <p:custDataLst>
                <p:tags r:id="rId12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>
              <p:custDataLst>
                <p:tags r:id="rId13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1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18" name="菱形 17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22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3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 userDrawn="1">
            <p:custDataLst>
              <p:tags r:id="rId24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25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26"/>
            </p:custDataLst>
          </p:nvPr>
        </p:nvSpPr>
        <p:spPr>
          <a:xfrm>
            <a:off x="10574893" y="1872448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27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 userDrawn="1">
            <p:custDataLst>
              <p:tags r:id="rId28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29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/>
          <p:cNvSpPr/>
          <p:nvPr userDrawn="1">
            <p:custDataLst>
              <p:tags r:id="rId30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1"/>
            </p:custDataLst>
          </p:nvPr>
        </p:nvSpPr>
        <p:spPr>
          <a:xfrm>
            <a:off x="3162498" y="2141528"/>
            <a:ext cx="5867005" cy="120365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3" hasCustomPrompt="1"/>
            <p:custDataLst>
              <p:tags r:id="rId32"/>
            </p:custDataLst>
          </p:nvPr>
        </p:nvSpPr>
        <p:spPr>
          <a:xfrm>
            <a:off x="4559258" y="3459547"/>
            <a:ext cx="3084046" cy="37550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 flipH="1">
            <a:off x="283210" y="6022340"/>
            <a:ext cx="857885" cy="562610"/>
            <a:chOff x="7788812" y="2050366"/>
            <a:chExt cx="4205068" cy="2757268"/>
          </a:xfrm>
        </p:grpSpPr>
        <p:sp>
          <p:nvSpPr>
            <p:cNvPr id="32" name="菱形 31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3" name="菱形 32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 userDrawn="1">
            <p:custDataLst>
              <p:tags r:id="rId6"/>
            </p:custDataLst>
          </p:nvPr>
        </p:nvGrpSpPr>
        <p:grpSpPr>
          <a:xfrm flipH="1">
            <a:off x="11044555" y="273050"/>
            <a:ext cx="857885" cy="562610"/>
            <a:chOff x="7788812" y="2050366"/>
            <a:chExt cx="4205068" cy="2757268"/>
          </a:xfrm>
        </p:grpSpPr>
        <p:sp>
          <p:nvSpPr>
            <p:cNvPr id="10" name="菱形 9"/>
            <p:cNvSpPr/>
            <p:nvPr>
              <p:custDataLst>
                <p:tags r:id="rId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>
            <a:off x="116112" y="6508233"/>
            <a:ext cx="1134745" cy="224790"/>
            <a:chOff x="1489" y="4565"/>
            <a:chExt cx="1787" cy="354"/>
          </a:xfrm>
        </p:grpSpPr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/>
            <p:cNvSpPr/>
            <p:nvPr userDrawn="1">
              <p:custDataLst>
                <p:tags r:id="rId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菱形 30"/>
            <p:cNvSpPr/>
            <p:nvPr userDrawn="1">
              <p:custDataLst>
                <p:tags r:id="rId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14"/>
            </p:custDataLst>
          </p:nvPr>
        </p:nvGrpSpPr>
        <p:grpSpPr>
          <a:xfrm rot="10800000">
            <a:off x="10866755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5" name="菱形 14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9"/>
            </p:custDataLst>
          </p:nvPr>
        </p:nvGrpSpPr>
        <p:grpSpPr>
          <a:xfrm rot="10800000">
            <a:off x="5528628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 userDrawn="1">
            <p:custDataLst>
              <p:tags r:id="rId2"/>
            </p:custDataLst>
          </p:nvPr>
        </p:nvGrpSpPr>
        <p:grpSpPr>
          <a:xfrm rot="10800000">
            <a:off x="10789920" y="6442075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8"/>
            </p:custDataLst>
          </p:nvPr>
        </p:nvGrpSpPr>
        <p:grpSpPr>
          <a:xfrm rot="16200000">
            <a:off x="11275695" y="324358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13"/>
            </p:custDataLst>
          </p:nvPr>
        </p:nvGrpSpPr>
        <p:grpSpPr>
          <a:xfrm rot="16200000">
            <a:off x="-299720" y="3243580"/>
            <a:ext cx="1134745" cy="224790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95.xml"/><Relationship Id="rId23" Type="http://schemas.openxmlformats.org/officeDocument/2006/relationships/tags" Target="../tags/tag294.xml"/><Relationship Id="rId22" Type="http://schemas.openxmlformats.org/officeDocument/2006/relationships/tags" Target="../tags/tag293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9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590.xml"/><Relationship Id="rId23" Type="http://schemas.openxmlformats.org/officeDocument/2006/relationships/tags" Target="../tags/tag589.xml"/><Relationship Id="rId22" Type="http://schemas.openxmlformats.org/officeDocument/2006/relationships/tags" Target="../tags/tag588.xml"/><Relationship Id="rId21" Type="http://schemas.openxmlformats.org/officeDocument/2006/relationships/tags" Target="../tags/tag587.xml"/><Relationship Id="rId20" Type="http://schemas.openxmlformats.org/officeDocument/2006/relationships/tags" Target="../tags/tag586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585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tags" Target="../tags/tag59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596.xml"/><Relationship Id="rId3" Type="http://schemas.openxmlformats.org/officeDocument/2006/relationships/image" Target="../media/image1.png"/><Relationship Id="rId2" Type="http://schemas.openxmlformats.org/officeDocument/2006/relationships/tags" Target="../tags/tag595.xml"/><Relationship Id="rId1" Type="http://schemas.openxmlformats.org/officeDocument/2006/relationships/tags" Target="../tags/tag59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3.xml"/><Relationship Id="rId6" Type="http://schemas.openxmlformats.org/officeDocument/2006/relationships/themeOverride" Target="../theme/themeOverride2.xml"/><Relationship Id="rId5" Type="http://schemas.openxmlformats.org/officeDocument/2006/relationships/tags" Target="../tags/tag599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598.xml"/><Relationship Id="rId1" Type="http://schemas.openxmlformats.org/officeDocument/2006/relationships/tags" Target="../tags/tag59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5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601.xml"/><Relationship Id="rId2" Type="http://schemas.openxmlformats.org/officeDocument/2006/relationships/image" Target="../media/image4.png"/><Relationship Id="rId1" Type="http://schemas.openxmlformats.org/officeDocument/2006/relationships/tags" Target="../tags/tag60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603.xml"/><Relationship Id="rId2" Type="http://schemas.openxmlformats.org/officeDocument/2006/relationships/image" Target="../media/image5.png"/><Relationship Id="rId1" Type="http://schemas.openxmlformats.org/officeDocument/2006/relationships/tags" Target="../tags/tag6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2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606.xml"/><Relationship Id="rId2" Type="http://schemas.openxmlformats.org/officeDocument/2006/relationships/tags" Target="../tags/tag605.xml"/><Relationship Id="rId1" Type="http://schemas.openxmlformats.org/officeDocument/2006/relationships/tags" Target="../tags/tag60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608.xml"/><Relationship Id="rId2" Type="http://schemas.openxmlformats.org/officeDocument/2006/relationships/image" Target="../media/image6.png"/><Relationship Id="rId1" Type="http://schemas.openxmlformats.org/officeDocument/2006/relationships/tags" Target="../tags/tag60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.xml"/><Relationship Id="rId3" Type="http://schemas.openxmlformats.org/officeDocument/2006/relationships/themeOverride" Target="../theme/themeOverride7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运算器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部件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081145" y="3429000"/>
            <a:ext cx="3997325" cy="398780"/>
          </a:xfrm>
        </p:spPr>
        <p:txBody>
          <a:bodyPr>
            <a:normAutofit fontScale="80000"/>
          </a:bodyPr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小组成员：邓雅琳、潘恺雯、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余晓倩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运算器数据通路 TEC-XP教学机的运算器主要采用4片AM2901芯片级联组成；每片AM2901芯片实现4位运算，4片芯片级联成16位的运算器。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57425" y="0"/>
            <a:ext cx="7447915" cy="5297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3110" dirty="0"/>
              <a:t>并行进位芯片</a:t>
            </a:r>
            <a:r>
              <a:rPr lang="en-US" altLang="zh-CN" sz="3110" dirty="0"/>
              <a:t>AM2902</a:t>
            </a:r>
            <a:r>
              <a:rPr lang="zh-CN" altLang="en-US" sz="3110" dirty="0"/>
              <a:t>的接入方式</a:t>
            </a:r>
            <a:endParaRPr lang="zh-CN" altLang="en-US" sz="3110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6165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若选用 Am2902 芯片实现并行进位，则低位的三个芯片的并行进位信号/G和/P应送往 Am2902的相应管脚，并将各自对应的片间进位信号送入相邻 Am2901高位芯片的 Cn 管脚。为了能支持串、并行两种进位方式，对片间的进位信号采用跳线方式进行选择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462905" y="0"/>
            <a:ext cx="5283200" cy="356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80" y="3866515"/>
            <a:ext cx="5772785" cy="29000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593725" y="5055235"/>
            <a:ext cx="11001375" cy="1136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在现实中，用三组跨接线。当</a:t>
            </a:r>
            <a:r>
              <a:rPr lang="en-US" altLang="zh-CN" sz="2000" dirty="0"/>
              <a:t>1—2</a:t>
            </a:r>
            <a:r>
              <a:rPr lang="zh-CN" altLang="en-US" sz="2000" dirty="0"/>
              <a:t>，</a:t>
            </a:r>
            <a:r>
              <a:rPr lang="en-US" altLang="zh-CN" sz="2000" dirty="0"/>
              <a:t>3—4</a:t>
            </a:r>
            <a:r>
              <a:rPr lang="zh-CN" altLang="en-US" sz="2000" dirty="0"/>
              <a:t>，</a:t>
            </a:r>
            <a:r>
              <a:rPr lang="en-US" altLang="zh-CN" sz="2000" dirty="0"/>
              <a:t>5—6</a:t>
            </a:r>
            <a:r>
              <a:rPr lang="zh-CN" altLang="en-US" sz="2000" dirty="0"/>
              <a:t>跨接时，片间实现串行进位，即</a:t>
            </a:r>
            <a:r>
              <a:rPr lang="en-US" altLang="zh-CN" sz="2000" dirty="0"/>
              <a:t>AM2902</a:t>
            </a:r>
            <a:r>
              <a:rPr lang="zh-CN" altLang="en-US" sz="2000" dirty="0"/>
              <a:t>不起作用；当</a:t>
            </a:r>
            <a:r>
              <a:rPr lang="en-US" altLang="zh-CN" sz="2000" dirty="0"/>
              <a:t>1—12</a:t>
            </a:r>
            <a:r>
              <a:rPr lang="zh-CN" altLang="en-US" sz="2000" dirty="0"/>
              <a:t>，</a:t>
            </a:r>
            <a:r>
              <a:rPr lang="en-US" altLang="zh-CN" sz="2000" dirty="0"/>
              <a:t>3—10</a:t>
            </a:r>
            <a:r>
              <a:rPr lang="zh-CN" altLang="en-US" sz="2000" dirty="0"/>
              <a:t>，</a:t>
            </a:r>
            <a:r>
              <a:rPr lang="en-US" altLang="zh-CN" sz="2000" dirty="0"/>
              <a:t>5—8</a:t>
            </a:r>
            <a:r>
              <a:rPr lang="zh-CN" altLang="en-US" sz="2000" dirty="0"/>
              <a:t>跨接时，才实现并行进位。这能方便地比较串、并行进位对形成最高位进位的速度影响，用示波器可以清楚地测得两种进位方式下的不同进位延迟时间。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1680" y="770255"/>
            <a:ext cx="10678795" cy="4166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运算器基本</a:t>
            </a:r>
            <a:r>
              <a:rPr lang="zh-CN" altLang="zh-CN" dirty="0"/>
              <a:t>组成</a:t>
            </a:r>
            <a:endParaRPr lang="zh-CN" altLang="zh-CN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64590" y="1533525"/>
            <a:ext cx="9156065" cy="5235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运算器基本组成（其他配套</a:t>
            </a:r>
            <a:r>
              <a:rPr lang="zh-CN" altLang="zh-CN" dirty="0"/>
              <a:t>线路）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311150" y="1972945"/>
            <a:ext cx="11590655" cy="394779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运算器的 16位数据输入信号的来源与16 位结果输出的去向;</a:t>
            </a:r>
            <a:endParaRPr lang="zh-CN" altLang="en-US" sz="18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运算结果标志位（即C、Z、V、S）的形成、记忆、保存与恢复等的实现方案;</a:t>
            </a:r>
            <a:endParaRPr lang="zh-CN" altLang="en-US" sz="18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16位运算器最高位最低位的移出/移入信号位，乘商寄存器Q的最高位、最低位的移出/移入信号的来源与处理，这些与移位指令（共3类5条）和乘除过程的联合移位处理有关。</a:t>
            </a:r>
            <a:endParaRPr lang="zh-CN" altLang="en-US" sz="18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16位运算器最低位的进位信号的给出，这与实现双倍长计算的带进位加与带借位减所用的指令ADC、SBB有关，并请注意，补码减指令中进行了一点特殊处理，即减的过程中最高位还有借位时，使标志位C为1，而不是正常情况下的为0。整个TEC-2机系统中将遵循这一处理规则。</a:t>
            </a:r>
            <a:endParaRPr lang="zh-CN" altLang="en-US" sz="18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AM2901芯片所用的16个通用寄存器的双端口 A和B的信号来源与控制方案，9位控制信号I8-0的给出与控制方案，这涉及到16个通用寄存器的功能分配、运算器联机运行实验与脱机手动实验的不同处理方式等。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84785" y="0"/>
            <a:ext cx="11899900" cy="248793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dirty="0"/>
              <a:t>三位微码与这8种处理的对应关系，已用表格形式给出。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本器件共用了4个输出端，即引用17.18.19.20分别组出CZVS4个标志位的值，并采用寄存器型逻辑记忆本次操作结果，此时每个输出引脚的表达式必须用C:=…的形式定义，且引脚的时钟脉冲信号必须引入。引脚13的/OE信号接地，表示输出信号是不被禁止的。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本器件共有14个输入信号，分别人引脚2-11，引脚14，引脚21-23送入，信号名字已给了央Gal20v8的描碠信息中。这些输入如何决定每一个输出位的结果，以逻辑表达式形式组出在每一个输出位的定义中。描述表中每行最右侧在分号之后给出的是注释内容。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802130" y="2762885"/>
            <a:ext cx="8322310" cy="3923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谢谢观赏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8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0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2"/>
  <p:tag name="KSO_WM_TEMPLATE_THUMBS_INDEX" val="1、4、6、7、8、9、10、12、13、14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8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8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0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0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0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2"/>
  <p:tag name="KSO_WM_TEMPLATE_THUMBS_INDEX" val="1、4、6、7、8、9、10、12、13、14"/>
</p:tagLst>
</file>

<file path=ppt/tags/tag591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1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NUMDGMTITLE" val="0"/>
</p:tagLst>
</file>

<file path=ppt/tags/tag592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2_1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593.xml><?xml version="1.0" encoding="utf-8"?>
<p:tagLst xmlns:p="http://schemas.openxmlformats.org/presentationml/2006/main">
  <p:tag name="KSO_WM_SLIDE_ID" val="custom2020260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2"/>
  <p:tag name="KSO_WM_SLIDE_LAYOUT" val="a_b"/>
  <p:tag name="KSO_WM_SLIDE_LAYOUT_CNT" val="1_1"/>
  <p:tag name="KSO_WM_TEMPLATE_THUMBS_INDEX" val="1、4、6、7、8、9、10、12、13、14、15"/>
  <p:tag name="KSO_WM_TEMPLATE_MASTER_THUMB_INDEX" val="12"/>
</p:tagLst>
</file>

<file path=ppt/tags/tag594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BTYPE" val="a"/>
</p:tagLst>
</file>

<file path=ppt/tags/tag595.xml><?xml version="1.0" encoding="utf-8"?>
<p:tagLst xmlns:p="http://schemas.openxmlformats.org/presentationml/2006/main">
  <p:tag name="KSO_WM_UNIT_PLACING_PICTURE_USER_VIEWPORT" val="{&quot;height&quot;:6800,&quot;width&quot;:9560}"/>
</p:tagLst>
</file>

<file path=ppt/tags/tag596.xml><?xml version="1.0" encoding="utf-8"?>
<p:tagLst xmlns:p="http://schemas.openxmlformats.org/presentationml/2006/main">
  <p:tag name="KSO_WM_SLIDE_ID" val="custom20202602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02"/>
  <p:tag name="KSO_WM_SLIDE_LAYOUT" val="a_d_f"/>
  <p:tag name="KSO_WM_SLIDE_LAYOUT_CNT" val="1_1_1"/>
  <p:tag name="KSO_WM_TEMPLATE_MASTER_TYPE" val="1"/>
  <p:tag name="KSO_WM_TEMPLATE_COLOR_TYPE" val="1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0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0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  <p:tag name="KSO_WM_UNIT_SUBTYPE" val="a"/>
</p:tagLst>
</file>

<file path=ppt/tags/tag599.xml><?xml version="1.0" encoding="utf-8"?>
<p:tagLst xmlns:p="http://schemas.openxmlformats.org/presentationml/2006/main">
  <p:tag name="KSO_WM_SLIDE_ID" val="custom20202602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2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9"/>
  <p:tag name="KSO_WM_UNIT_TYPE" val="f"/>
  <p:tag name="KSO_WM_UNIT_INDEX" val="1"/>
  <p:tag name="KSO_WM_UNIT_SUBTYPE" val="a"/>
</p:tagLst>
</file>

<file path=ppt/tags/tag601.xml><?xml version="1.0" encoding="utf-8"?>
<p:tagLst xmlns:p="http://schemas.openxmlformats.org/presentationml/2006/main">
  <p:tag name="KSO_WM_SLIDE_ID" val="custom20202602_12"/>
  <p:tag name="KSO_WM_TEMPLATE_SUBCATEGORY" val="0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2602"/>
  <p:tag name="KSO_WM_SLIDE_LAYOUT" val="a_d_f"/>
  <p:tag name="KSO_WM_SLIDE_LAYOUT_CNT" val="1_1_1"/>
  <p:tag name="KSO_WM_SLIDE_TYPE" val="text"/>
  <p:tag name="KSO_WM_SLIDE_SUBTYPE" val="picTxt"/>
  <p:tag name="KSO_WM_SLIDE_SIZE" val="866*434"/>
  <p:tag name="KSO_WM_SLIDE_POSITION" val="46*52"/>
  <p:tag name="KSO_WM_TEMPLATE_MASTER_TYPE" val="1"/>
  <p:tag name="KSO_WM_TEMPLATE_COLOR_TYPE" val="1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1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  <p:tag name="KSO_WM_UNIT_ISNUMDGMTITLE" val="0"/>
</p:tagLst>
</file>

<file path=ppt/tags/tag603.xml><?xml version="1.0" encoding="utf-8"?>
<p:tagLst xmlns:p="http://schemas.openxmlformats.org/presentationml/2006/main">
  <p:tag name="KSO_WM_SLIDE_ID" val="custom20202602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64*440"/>
  <p:tag name="KSO_WM_SLIDE_POSITION" val="48*61"/>
  <p:tag name="KSO_WM_SLIDE_LAYOUT" val="a_d_f"/>
  <p:tag name="KSO_WM_SLIDE_LAYOUT_CNT" val="1_1_1"/>
  <p:tag name="KSO_WM_TEMPLATE_MASTER_TYPE" val="1"/>
  <p:tag name="KSO_WM_TEMPLATE_COLOR_TYPE" val="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606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1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TYPE" val="f"/>
  <p:tag name="KSO_WM_UNIT_INDEX" val="1"/>
  <p:tag name="KSO_WM_UNIT_SUBTYPE" val="a"/>
</p:tagLst>
</file>

<file path=ppt/tags/tag608.xml><?xml version="1.0" encoding="utf-8"?>
<p:tagLst xmlns:p="http://schemas.openxmlformats.org/presentationml/2006/main">
  <p:tag name="KSO_WM_SLIDE_ID" val="custom20202602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64*440"/>
  <p:tag name="KSO_WM_SLIDE_POSITION" val="48*61"/>
  <p:tag name="KSO_WM_SLIDE_LAYOUT" val="a_d_f"/>
  <p:tag name="KSO_WM_SLIDE_LAYOUT_CNT" val="1_1_1"/>
  <p:tag name="KSO_WM_TEMPLATE_MASTER_TYPE" val="1"/>
  <p:tag name="KSO_WM_TEMPLATE_COLOR_TYPE" val="1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5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  <p:tag name="KSO_WM_UNIT_ISNUMDGMTITLE" val="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SLIDE_ID" val="custom20202602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2"/>
  <p:tag name="KSO_WM_SLIDE_TYPE" val="endPage"/>
  <p:tag name="KSO_WM_SLIDE_SUBTYPE" val="pureTxt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6">
      <a:dk1>
        <a:srgbClr val="000000"/>
      </a:dk1>
      <a:lt1>
        <a:srgbClr val="FFFFFF"/>
      </a:lt1>
      <a:dk2>
        <a:srgbClr val="F3F8F8"/>
      </a:dk2>
      <a:lt2>
        <a:srgbClr val="FFFFFF"/>
      </a:lt2>
      <a:accent1>
        <a:srgbClr val="3AB7B7"/>
      </a:accent1>
      <a:accent2>
        <a:srgbClr val="4EBDA5"/>
      </a:accent2>
      <a:accent3>
        <a:srgbClr val="61C08E"/>
      </a:accent3>
      <a:accent4>
        <a:srgbClr val="78BF74"/>
      </a:accent4>
      <a:accent5>
        <a:srgbClr val="96BB5C"/>
      </a:accent5>
      <a:accent6>
        <a:srgbClr val="B6B646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6">
      <a:dk1>
        <a:srgbClr val="000000"/>
      </a:dk1>
      <a:lt1>
        <a:srgbClr val="FFFFFF"/>
      </a:lt1>
      <a:dk2>
        <a:srgbClr val="F3F8F8"/>
      </a:dk2>
      <a:lt2>
        <a:srgbClr val="FFFFFF"/>
      </a:lt2>
      <a:accent1>
        <a:srgbClr val="3AB7B7"/>
      </a:accent1>
      <a:accent2>
        <a:srgbClr val="4EBDA5"/>
      </a:accent2>
      <a:accent3>
        <a:srgbClr val="61C08E"/>
      </a:accent3>
      <a:accent4>
        <a:srgbClr val="78BF74"/>
      </a:accent4>
      <a:accent5>
        <a:srgbClr val="96BB5C"/>
      </a:accent5>
      <a:accent6>
        <a:srgbClr val="B6B646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微软雅黑</vt:lpstr>
      <vt:lpstr>Calibri</vt:lpstr>
      <vt:lpstr>汉仪旗黑-85S</vt:lpstr>
      <vt:lpstr>黑体</vt:lpstr>
      <vt:lpstr>Segoe UI</vt:lpstr>
      <vt:lpstr>(使用中文字体)</vt:lpstr>
      <vt:lpstr>Segoe Print</vt:lpstr>
      <vt:lpstr>Office 主题</vt:lpstr>
      <vt:lpstr>1_Office 主题​​</vt:lpstr>
      <vt:lpstr>2_Office 主题​​</vt:lpstr>
      <vt:lpstr>简约通用模板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pkw</dc:creator>
  <cp:lastModifiedBy>静</cp:lastModifiedBy>
  <cp:revision>3</cp:revision>
  <dcterms:created xsi:type="dcterms:W3CDTF">2022-04-05T14:02:00Z</dcterms:created>
  <dcterms:modified xsi:type="dcterms:W3CDTF">2022-04-05T15:13:54Z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F601B79E02B346CAB6BD43F324A82067</vt:lpwstr>
  </property>
  <property fmtid="{D5CDD505-2E9C-101B-9397-08002B2CF9AE}" pid="3" name="KSOProductBuildVer">
    <vt:lpwstr>2052-11.1.0.10700</vt:lpwstr>
  </property>
</Properties>
</file>