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8A3DC9-6408-4A49-9516-E51D54692A67}">
  <a:tblStyle styleId="{338A3DC9-6408-4A49-9516-E51D54692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20a2563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20a2563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20a2563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20a2563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503198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503198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47338a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47338a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20a25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20a25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47338ab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47338ab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estbench sends transactions using SCML initiator socket instead of TLM initiator socket.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20a256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20a256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sends transactions using SCML initiator socket instead of TLM initiator socket.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20a256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20a256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sends transactions using SCML initiator socket instead of TLM initiator socket.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20a2563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20a2563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sends transactions using SCML initiator socket instead of TLM initiator socket.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012f49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012f49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47338ab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47338ab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TERM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Implement and optimize a fixed-size algorithm </a:t>
            </a:r>
            <a:endParaRPr sz="231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with ESL platform</a:t>
            </a:r>
            <a:endParaRPr sz="4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86425" y="2961400"/>
            <a:ext cx="39828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67"/>
              <a:t>SHIVANI SINGH</a:t>
            </a:r>
            <a:endParaRPr sz="52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67"/>
              <a:t>309591030</a:t>
            </a:r>
            <a:endParaRPr sz="52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AREA</a:t>
            </a:r>
            <a:endParaRPr sz="2000"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741025" y="16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{338A3DC9-6408-4A49-9516-E51D54692A67}</a:tableStyleId>
              </a:tblPr>
              <a:tblGrid>
                <a:gridCol w="1598600"/>
                <a:gridCol w="1033775"/>
                <a:gridCol w="1358000"/>
                <a:gridCol w="1260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model(Splited)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unroll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pipeline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the area and the simulated cycles are less than that to non reuse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the simulated cycles of DPA is more than BASIC but the area of DPA is less than BASIC.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Thank you</a:t>
            </a:r>
            <a:endParaRPr sz="770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Emboss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Algorithms of Emboss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Emboss filter in HLS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Emboss filter in SCML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Demo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Emboss filter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gives a 3D shadow effect to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here's an emboss filter with an angle of 45°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30976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{338A3DC9-6408-4A49-9516-E51D54692A67}</a:tableStyleId>
              </a:tblPr>
              <a:tblGrid>
                <a:gridCol w="666150"/>
                <a:gridCol w="666150"/>
                <a:gridCol w="666150"/>
              </a:tblGrid>
              <a:tr h="40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" name="Google Shape;81;p15"/>
          <p:cNvCxnSpPr/>
          <p:nvPr/>
        </p:nvCxnSpPr>
        <p:spPr>
          <a:xfrm>
            <a:off x="5285100" y="3133450"/>
            <a:ext cx="1055400" cy="2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25" y="2220450"/>
            <a:ext cx="2180625" cy="2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0225"/>
            <a:ext cx="2080500" cy="2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596000" y="2984200"/>
            <a:ext cx="2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of Emboss Filter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optimized Emboss filter accelerator has used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Data unrolling with latency constraint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Pipelining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Reuse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25" y="2180775"/>
            <a:ext cx="3399775" cy="3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325" y="3132275"/>
            <a:ext cx="39719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of Emboss Filter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REUSE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38" y="1963138"/>
            <a:ext cx="60102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086525" y="4027450"/>
            <a:ext cx="11160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Emboss kernel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of Emboss Filter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SPLIT INPUT DATA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113" y="1746473"/>
            <a:ext cx="5725776" cy="3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of Emboss Filter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 INPUT DATA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403500" y="866125"/>
            <a:ext cx="7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25" y="1687273"/>
            <a:ext cx="615551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57700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Emboss Filter in SCML Platform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5" y="669150"/>
            <a:ext cx="7471950" cy="45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166175" y="4706800"/>
            <a:ext cx="1091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632" y="4160101"/>
            <a:ext cx="2055218" cy="11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Simulated cycles(ns)</a:t>
            </a:r>
            <a:endParaRPr sz="2000"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7463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{338A3DC9-6408-4A49-9516-E51D54692A67}</a:tableStyleId>
              </a:tblPr>
              <a:tblGrid>
                <a:gridCol w="1634975"/>
                <a:gridCol w="1106575"/>
                <a:gridCol w="1084150"/>
                <a:gridCol w="14741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26214450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63569910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63569756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unroll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26214450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58278900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58278798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pipeline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24276549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49867520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49866412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23451210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48568310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48569310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