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3751fc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3751fc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3751fc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3751fc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3751fc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3751fc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3751fc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d3751fc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d3751fca4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d3751fca4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d3751fca4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d3751fca4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player y position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players velocity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pipe distance to player 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pipe top y position 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pipe bottom y position 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next pipe distance to player 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next pipe top y position </a:t>
            </a:r>
            <a:endParaRPr/>
          </a:p>
          <a:p>
            <a:pPr indent="-29845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uk"/>
              <a:t>next next pipe bottom y position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d3751fca4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d3751fca4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Flappy Bird – Reinforcement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Reinforcement Learning based approach to play Flappy Bird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Should be able to </a:t>
            </a:r>
            <a:r>
              <a:rPr lang="uk"/>
              <a:t>outperform</a:t>
            </a:r>
            <a:r>
              <a:rPr lang="uk"/>
              <a:t> an average human.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Our steps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Find the </a:t>
            </a:r>
            <a:r>
              <a:rPr lang="uk"/>
              <a:t>corresponding</a:t>
            </a:r>
            <a:r>
              <a:rPr lang="uk"/>
              <a:t> gymnasium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Apply the model from exercise to 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Failed to achieve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Try out approaches from the internet on the same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Also failed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Use another environment with approach from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Success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The versions with the initial environment did not perform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Probably because of how the environment works. Unfortunately we did not have enough time to research that issue deeper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3725"/>
            <a:ext cx="3145574" cy="23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 rot="-5400000">
            <a:off x="-252750" y="3296575"/>
            <a:ext cx="12336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800">
                <a:solidFill>
                  <a:schemeClr val="dk2"/>
                </a:solidFill>
                <a:highlight>
                  <a:schemeClr val="lt1"/>
                </a:highlight>
              </a:rPr>
              <a:t>Reward</a:t>
            </a:r>
            <a:endParaRPr sz="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Relatively good performance on the new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We applied DQN with slight modifications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50000" l="0" r="49420" t="0"/>
          <a:stretch/>
        </p:blipFill>
        <p:spPr>
          <a:xfrm>
            <a:off x="449750" y="2168400"/>
            <a:ext cx="37914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In the new environment: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	Reward: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		-5 for dying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+0.1 for taking any action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+1 for passing a pipe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/>
              <a:t>In the new environment: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3" y="2050538"/>
            <a:ext cx="84677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Results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The final result needed around 4 hours to train on i5-7200u and gtx950m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Used Dueling Double DQN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uk"/>
              <a:t>Also uses Policy and Target Networks but calculates state value and action advantages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780600" y="3711925"/>
            <a:ext cx="994800" cy="92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003600" y="3962850"/>
            <a:ext cx="8643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2"/>
                </a:solidFill>
              </a:rPr>
              <a:t>state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4" name="Google Shape;104;p20"/>
          <p:cNvSpPr/>
          <p:nvPr/>
        </p:nvSpPr>
        <p:spPr>
          <a:xfrm rot="-2355625">
            <a:off x="1829080" y="3389935"/>
            <a:ext cx="750893" cy="3065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jump</a:t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 rot="840509">
            <a:off x="1893778" y="4286878"/>
            <a:ext cx="751036" cy="3066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no jump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997150" y="3115825"/>
            <a:ext cx="1373100" cy="4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value</a:t>
            </a:r>
            <a:endParaRPr/>
          </a:p>
        </p:txBody>
      </p:sp>
      <p:cxnSp>
        <p:nvCxnSpPr>
          <p:cNvPr id="107" name="Google Shape;107;p20"/>
          <p:cNvCxnSpPr>
            <a:stCxn id="104" idx="2"/>
            <a:endCxn id="108" idx="1"/>
          </p:cNvCxnSpPr>
          <p:nvPr/>
        </p:nvCxnSpPr>
        <p:spPr>
          <a:xfrm flipH="1" rot="-5400000">
            <a:off x="3378841" y="2616027"/>
            <a:ext cx="706200" cy="251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/>
          <p:nvPr/>
        </p:nvSpPr>
        <p:spPr>
          <a:xfrm>
            <a:off x="4990175" y="4042775"/>
            <a:ext cx="13731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advantages</a:t>
            </a:r>
            <a:endParaRPr/>
          </a:p>
        </p:txBody>
      </p:sp>
      <p:cxnSp>
        <p:nvCxnSpPr>
          <p:cNvPr id="109" name="Google Shape;109;p20"/>
          <p:cNvCxnSpPr>
            <a:stCxn id="105" idx="3"/>
            <a:endCxn id="110" idx="1"/>
          </p:cNvCxnSpPr>
          <p:nvPr/>
        </p:nvCxnSpPr>
        <p:spPr>
          <a:xfrm flipH="1" rot="10800000">
            <a:off x="2633646" y="4233222"/>
            <a:ext cx="2356500" cy="2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/>
          <p:nvPr/>
        </p:nvSpPr>
        <p:spPr>
          <a:xfrm>
            <a:off x="4990225" y="4048450"/>
            <a:ext cx="14148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advantages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697700" y="3073550"/>
            <a:ext cx="237000" cy="1372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046150" y="3453350"/>
            <a:ext cx="14148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2"/>
                </a:solidFill>
              </a:rPr>
              <a:t>calculated by the networks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289350" y="3010825"/>
            <a:ext cx="3707800" cy="696950"/>
          </a:xfrm>
          <a:custGeom>
            <a:rect b="b" l="l" r="r" t="t"/>
            <a:pathLst>
              <a:path extrusionOk="0" h="27878" w="148312">
                <a:moveTo>
                  <a:pt x="0" y="27878"/>
                </a:moveTo>
                <a:lnTo>
                  <a:pt x="279" y="0"/>
                </a:lnTo>
                <a:lnTo>
                  <a:pt x="64120" y="279"/>
                </a:lnTo>
                <a:lnTo>
                  <a:pt x="148312" y="13103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20"/>
          <p:cNvSpPr/>
          <p:nvPr/>
        </p:nvSpPr>
        <p:spPr>
          <a:xfrm>
            <a:off x="5631375" y="3686875"/>
            <a:ext cx="237000" cy="2370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