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6" r:id="rId3"/>
    <p:sldId id="257" r:id="rId4"/>
    <p:sldId id="258" r:id="rId5"/>
    <p:sldId id="267" r:id="rId6"/>
    <p:sldId id="259" r:id="rId7"/>
    <p:sldId id="260" r:id="rId8"/>
    <p:sldId id="261" r:id="rId9"/>
    <p:sldId id="262" r:id="rId10"/>
    <p:sldId id="263" r:id="rId11"/>
    <p:sldId id="264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80108" autoAdjust="0"/>
  </p:normalViewPr>
  <p:slideViewPr>
    <p:cSldViewPr>
      <p:cViewPr varScale="1">
        <p:scale>
          <a:sx n="58" d="100"/>
          <a:sy n="58" d="100"/>
        </p:scale>
        <p:origin x="-170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4C6833-2C54-41A7-85C9-371E9D56E478}" type="datetimeFigureOut">
              <a:rPr lang="en-US" smtClean="0"/>
              <a:t>10/21/2019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90526-76A4-4EBB-BE33-7D91DBE2E876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A90526-76A4-4EBB-BE33-7D91DBE2E876}" type="slidenum">
              <a:rPr lang="en-IN" smtClean="0"/>
              <a:t>9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7D0BB-973A-4495-B90B-A093709B5471}" type="datetimeFigureOut">
              <a:rPr lang="en-US" smtClean="0"/>
              <a:t>10/21/2019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1723C-ED94-4924-A5BC-ED7579E4BCC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7D0BB-973A-4495-B90B-A093709B5471}" type="datetimeFigureOut">
              <a:rPr lang="en-US" smtClean="0"/>
              <a:t>10/21/2019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1723C-ED94-4924-A5BC-ED7579E4BCC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7D0BB-973A-4495-B90B-A093709B5471}" type="datetimeFigureOut">
              <a:rPr lang="en-US" smtClean="0"/>
              <a:t>10/21/2019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1723C-ED94-4924-A5BC-ED7579E4BCC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7D0BB-973A-4495-B90B-A093709B5471}" type="datetimeFigureOut">
              <a:rPr lang="en-US" smtClean="0"/>
              <a:t>10/21/2019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1723C-ED94-4924-A5BC-ED7579E4BCC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7D0BB-973A-4495-B90B-A093709B5471}" type="datetimeFigureOut">
              <a:rPr lang="en-US" smtClean="0"/>
              <a:t>10/21/2019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1723C-ED94-4924-A5BC-ED7579E4BCC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7D0BB-973A-4495-B90B-A093709B5471}" type="datetimeFigureOut">
              <a:rPr lang="en-US" smtClean="0"/>
              <a:t>10/21/2019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1723C-ED94-4924-A5BC-ED7579E4BCC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7D0BB-973A-4495-B90B-A093709B5471}" type="datetimeFigureOut">
              <a:rPr lang="en-US" smtClean="0"/>
              <a:t>10/21/2019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1723C-ED94-4924-A5BC-ED7579E4BCC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7D0BB-973A-4495-B90B-A093709B5471}" type="datetimeFigureOut">
              <a:rPr lang="en-US" smtClean="0"/>
              <a:t>10/21/2019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1723C-ED94-4924-A5BC-ED7579E4BCC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7D0BB-973A-4495-B90B-A093709B5471}" type="datetimeFigureOut">
              <a:rPr lang="en-US" smtClean="0"/>
              <a:t>10/21/2019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1723C-ED94-4924-A5BC-ED7579E4BCC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7D0BB-973A-4495-B90B-A093709B5471}" type="datetimeFigureOut">
              <a:rPr lang="en-US" smtClean="0"/>
              <a:t>10/21/2019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1723C-ED94-4924-A5BC-ED7579E4BCC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7D0BB-973A-4495-B90B-A093709B5471}" type="datetimeFigureOut">
              <a:rPr lang="en-US" smtClean="0"/>
              <a:t>10/21/2019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1723C-ED94-4924-A5BC-ED7579E4BCC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27D0BB-973A-4495-B90B-A093709B5471}" type="datetimeFigureOut">
              <a:rPr lang="en-US" smtClean="0"/>
              <a:t>10/21/2019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91723C-ED94-4924-A5BC-ED7579E4BCC9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 descr="C:\Users\user\Desktop\faiz screenshots\admin_logi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857232"/>
            <a:ext cx="9144000" cy="6000768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1357290" y="214290"/>
            <a:ext cx="61436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</a:rPr>
              <a:t>                    </a:t>
            </a:r>
            <a:r>
              <a:rPr lang="en-US" sz="2800" b="1" dirty="0" smtClean="0"/>
              <a:t>ADMIN LOGIN PAGE</a:t>
            </a:r>
            <a:endParaRPr lang="en-IN" sz="2800" b="1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user\Desktop\faiz screenshots\attendance view 8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071546"/>
            <a:ext cx="9144000" cy="5830185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1500166" y="214290"/>
            <a:ext cx="60722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         VIEW  ATTENDANCE</a:t>
            </a:r>
            <a:endParaRPr lang="en-IN" sz="3600" b="1" dirty="0"/>
          </a:p>
        </p:txBody>
      </p:sp>
    </p:spTree>
  </p:cSld>
  <p:clrMapOvr>
    <a:masterClrMapping/>
  </p:clrMapOvr>
  <p:transition advTm="6000"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user\Desktop\faiz screenshots\attendence Report 9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071546"/>
            <a:ext cx="9144000" cy="5786454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1714480" y="285728"/>
            <a:ext cx="6215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      ATTENDANCE  REPORT</a:t>
            </a:r>
            <a:endParaRPr lang="en-IN" sz="3600" b="1" dirty="0"/>
          </a:p>
        </p:txBody>
      </p:sp>
    </p:spTree>
  </p:cSld>
  <p:clrMapOvr>
    <a:masterClrMapping/>
  </p:clrMapOvr>
  <p:transition advTm="5000">
    <p:wipe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C:\Users\user\Desktop\faiz screenshots\Dashboar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071546"/>
            <a:ext cx="9144000" cy="5786454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2000232" y="214290"/>
            <a:ext cx="5643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                          DASHBOARD</a:t>
            </a:r>
            <a:endParaRPr lang="en-IN" sz="2800" b="1" dirty="0"/>
          </a:p>
        </p:txBody>
      </p:sp>
    </p:spTree>
  </p:cSld>
  <p:clrMapOvr>
    <a:masterClrMapping/>
  </p:clrMapOvr>
  <p:transition advTm="6000"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user\Desktop\faiz screenshots\client manag.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142984"/>
            <a:ext cx="9144000" cy="5715016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 flipH="1">
            <a:off x="1928794" y="214290"/>
            <a:ext cx="3929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                     </a:t>
            </a:r>
            <a:r>
              <a:rPr lang="en-US" sz="2000" b="1" dirty="0" smtClean="0"/>
              <a:t>CLIENT   MANAGEMENT</a:t>
            </a:r>
            <a:endParaRPr lang="en-IN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500298" y="642918"/>
            <a:ext cx="235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       </a:t>
            </a:r>
            <a:r>
              <a:rPr lang="en-US" b="1" dirty="0" smtClean="0"/>
              <a:t>ADD CLIENT</a:t>
            </a:r>
            <a:endParaRPr lang="en-IN" b="1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user\Desktop\faiz screenshots\manage clients 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785794"/>
            <a:ext cx="9144000" cy="6072206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1785918" y="214290"/>
            <a:ext cx="4786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                        MANAGE CLIENTS</a:t>
            </a:r>
            <a:endParaRPr lang="en-IN" sz="2400" b="1" dirty="0"/>
          </a:p>
        </p:txBody>
      </p:sp>
    </p:spTree>
  </p:cSld>
  <p:clrMapOvr>
    <a:masterClrMapping/>
  </p:clrMapOvr>
  <p:transition advTm="10000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C:\Users\user\Desktop\faiz screenshots\employee profil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28670"/>
            <a:ext cx="9144000" cy="592933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2285984" y="285728"/>
            <a:ext cx="5572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EMPLOYEE  PROFILE</a:t>
            </a:r>
            <a:endParaRPr lang="en-IN" sz="3600" b="1" dirty="0"/>
          </a:p>
        </p:txBody>
      </p:sp>
    </p:spTree>
  </p:cSld>
  <p:clrMapOvr>
    <a:masterClrMapping/>
  </p:clrMapOvr>
  <p:transition advTm="4000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user\Desktop\faiz screenshots\add employee 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071546"/>
            <a:ext cx="9144000" cy="5786454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2071670" y="642918"/>
            <a:ext cx="50006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                                  ADD EMPLOYEE</a:t>
            </a:r>
            <a:endParaRPr lang="en-IN" sz="2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286116" y="214290"/>
            <a:ext cx="30003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EMPLOYEE MANAGEMENT</a:t>
            </a:r>
            <a:endParaRPr lang="en-IN" sz="2000" b="1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user\Desktop\faiz screenshots\employee list 5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28670"/>
            <a:ext cx="9144000" cy="592933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1214414" y="214290"/>
            <a:ext cx="6572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                                    </a:t>
            </a:r>
            <a:r>
              <a:rPr lang="en-US" sz="2400" b="1" dirty="0" smtClean="0"/>
              <a:t>EMPLOYEE LIST</a:t>
            </a:r>
            <a:endParaRPr lang="en-IN" sz="2400" b="1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user\Desktop\faiz screenshots\add department 6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785794"/>
            <a:ext cx="9144000" cy="6072206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2285984" y="285728"/>
            <a:ext cx="45005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              </a:t>
            </a:r>
            <a:r>
              <a:rPr lang="en-US" sz="2400" b="1" dirty="0" smtClean="0"/>
              <a:t>ADD  DEPARTMENT</a:t>
            </a:r>
            <a:endParaRPr lang="en-IN" sz="2400" b="1" dirty="0"/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user\Desktop\faiz screenshots\department view 7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928670"/>
            <a:ext cx="9144000" cy="592933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714348" y="214290"/>
            <a:ext cx="78581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                      VIEW  DEPARTMENT</a:t>
            </a:r>
            <a:endParaRPr lang="en-IN" sz="3200" b="1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39</Words>
  <Application>Microsoft Office PowerPoint</Application>
  <PresentationFormat>On-screen Show (4:3)</PresentationFormat>
  <Paragraphs>15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32</cp:revision>
  <dcterms:created xsi:type="dcterms:W3CDTF">2019-10-21T08:42:18Z</dcterms:created>
  <dcterms:modified xsi:type="dcterms:W3CDTF">2019-10-21T11:52:33Z</dcterms:modified>
</cp:coreProperties>
</file>