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73" r:id="rId5"/>
    <p:sldId id="272" r:id="rId6"/>
    <p:sldId id="274" r:id="rId7"/>
    <p:sldId id="259" r:id="rId8"/>
    <p:sldId id="260" r:id="rId9"/>
    <p:sldId id="262" r:id="rId10"/>
    <p:sldId id="263" r:id="rId11"/>
    <p:sldId id="261" r:id="rId12"/>
    <p:sldId id="264" r:id="rId13"/>
    <p:sldId id="265" r:id="rId14"/>
    <p:sldId id="266" r:id="rId15"/>
    <p:sldId id="267" r:id="rId16"/>
    <p:sldId id="268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A113-BF55-4DD2-91E7-AEB7BF1FD18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C68-A6E0-4D4E-B4E0-14FDCBD46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5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A113-BF55-4DD2-91E7-AEB7BF1FD18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C68-A6E0-4D4E-B4E0-14FDCBD46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A113-BF55-4DD2-91E7-AEB7BF1FD18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C68-A6E0-4D4E-B4E0-14FDCBD46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25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A113-BF55-4DD2-91E7-AEB7BF1FD18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C68-A6E0-4D4E-B4E0-14FDCBD464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5191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A113-BF55-4DD2-91E7-AEB7BF1FD18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C68-A6E0-4D4E-B4E0-14FDCBD46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17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A113-BF55-4DD2-91E7-AEB7BF1FD18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C68-A6E0-4D4E-B4E0-14FDCBD46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96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A113-BF55-4DD2-91E7-AEB7BF1FD18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C68-A6E0-4D4E-B4E0-14FDCBD46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9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A113-BF55-4DD2-91E7-AEB7BF1FD18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C68-A6E0-4D4E-B4E0-14FDCBD46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06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A113-BF55-4DD2-91E7-AEB7BF1FD18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C68-A6E0-4D4E-B4E0-14FDCBD46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3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A113-BF55-4DD2-91E7-AEB7BF1FD18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C68-A6E0-4D4E-B4E0-14FDCBD46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0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A113-BF55-4DD2-91E7-AEB7BF1FD18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C68-A6E0-4D4E-B4E0-14FDCBD46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A113-BF55-4DD2-91E7-AEB7BF1FD18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C68-A6E0-4D4E-B4E0-14FDCBD46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8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A113-BF55-4DD2-91E7-AEB7BF1FD18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C68-A6E0-4D4E-B4E0-14FDCBD46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7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A113-BF55-4DD2-91E7-AEB7BF1FD18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C68-A6E0-4D4E-B4E0-14FDCBD46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9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A113-BF55-4DD2-91E7-AEB7BF1FD18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C68-A6E0-4D4E-B4E0-14FDCBD46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9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A113-BF55-4DD2-91E7-AEB7BF1FD18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C68-A6E0-4D4E-B4E0-14FDCBD46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A113-BF55-4DD2-91E7-AEB7BF1FD18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C68-A6E0-4D4E-B4E0-14FDCBD46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5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C7A113-BF55-4DD2-91E7-AEB7BF1FD18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8C68-A6E0-4D4E-B4E0-14FDCBD46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6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mallbusiness.chron.com/network-operating-systems-vs-embedded-operating-systems-46508.html" TargetMode="External"/><Relationship Id="rId2" Type="http://schemas.openxmlformats.org/officeDocument/2006/relationships/hyperlink" Target="https://www.tutorialspoint.com/embedded_systems/es_overview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st_of_operating_systems#Embedd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Embedded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7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RTOS (real time operating 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dirty="0"/>
              <a:t> supervises the application software and provides a mechanism to let the processor run a process </a:t>
            </a:r>
            <a:r>
              <a:rPr lang="en-US" dirty="0" smtClean="0"/>
              <a:t>as</a:t>
            </a:r>
            <a:r>
              <a:rPr lang="en-US" dirty="0"/>
              <a:t> per </a:t>
            </a:r>
            <a:r>
              <a:rPr lang="en-US" dirty="0" smtClean="0"/>
              <a:t>scheduling</a:t>
            </a:r>
            <a:r>
              <a:rPr lang="en-US" dirty="0"/>
              <a:t> </a:t>
            </a:r>
            <a:r>
              <a:rPr lang="en-US" dirty="0" smtClean="0"/>
              <a:t>and do</a:t>
            </a:r>
            <a:r>
              <a:rPr lang="en-US" dirty="0"/>
              <a:t> the switching from one process (task) to another process</a:t>
            </a:r>
            <a:r>
              <a:rPr lang="en-US" dirty="0" smtClean="0"/>
              <a:t>.</a:t>
            </a:r>
          </a:p>
          <a:p>
            <a:r>
              <a:rPr lang="en-US" dirty="0"/>
              <a:t>Mainly used in automobile industry </a:t>
            </a:r>
          </a:p>
          <a:p>
            <a:r>
              <a:rPr lang="en-US" dirty="0"/>
              <a:t>Almost every car that rolls off the production line these days makes use of embedded technology in one form or the other; most of the embedded systems in automobiles are rugged in nature, as most of these systems are made up of a single chip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7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654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 smtClean="0"/>
              <a:t>Terminology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Virtual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Cache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File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Threading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Interrupts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Jitter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Throughput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0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an Embedded System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Single-functioned</a:t>
            </a:r>
            <a:r>
              <a:rPr lang="en-US" dirty="0"/>
              <a:t> − An embedded system usually performs a specialized operation and does the same repeatedly. For example: A pager always functions as a pager.</a:t>
            </a:r>
          </a:p>
          <a:p>
            <a:pPr lvl="0"/>
            <a:r>
              <a:rPr lang="en-US" dirty="0"/>
              <a:t>Tightly constrained − All computing systems have constraints on design metrics, but those on an embedded system can be especially tight. Design metrics is a measure of an implementation's features such as its cost, size, power, and performance. It must be of a size to fit on a single chip, must perform fast enough to process data in real time and consume minimum power to extend battery life.</a:t>
            </a:r>
          </a:p>
          <a:p>
            <a:pPr lvl="0"/>
            <a:r>
              <a:rPr lang="en-US" dirty="0"/>
              <a:t>Reactive and Real time − Many embedded systems must continually react to changes in the system's environment and must compute certain results in real time without any delay. Consider an example of a car cruise controller; it continually monitors and reacts to speed and brake sensors. It must compute acceleration or de-accelerations repeatedly within a limited time; a delayed computation can result in failure to control of the car.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4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an Embedded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Microprocessors based − It must be microprocessor or microcontroller based.</a:t>
            </a:r>
          </a:p>
          <a:p>
            <a:pPr lvl="0"/>
            <a:r>
              <a:rPr lang="en-US" dirty="0" smtClean="0"/>
              <a:t>Memory − It must have a memory, as its software usually embeds in ROM. It does not need any secondary memories in the computer.</a:t>
            </a:r>
          </a:p>
          <a:p>
            <a:pPr lvl="0"/>
            <a:r>
              <a:rPr lang="en-US" dirty="0" smtClean="0"/>
              <a:t>Connected − It must have connected peripherals to connect input and output devices.</a:t>
            </a:r>
          </a:p>
          <a:p>
            <a:pPr lvl="0"/>
            <a:r>
              <a:rPr lang="en-US" dirty="0" smtClean="0"/>
              <a:t>HW-SW systems − Software is used for more features and flexibility. Hardware is used for performance and security.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17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an Embedded System</a:t>
            </a:r>
            <a:endParaRPr lang="en-US" dirty="0"/>
          </a:p>
        </p:txBody>
      </p:sp>
      <p:pic>
        <p:nvPicPr>
          <p:cNvPr id="4" name="Content Placeholder 3" descr="Embedded System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7088" y="2755106"/>
            <a:ext cx="4419600" cy="2790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5301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are embedded systems used? Give the most popular examples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Automobile Sector</a:t>
            </a:r>
            <a:br>
              <a:rPr lang="en-US" dirty="0"/>
            </a:br>
            <a:r>
              <a:rPr lang="en-US" dirty="0"/>
              <a:t>  Anti-lock braking system (ABS)</a:t>
            </a:r>
            <a:br>
              <a:rPr lang="en-US" dirty="0"/>
            </a:br>
            <a:r>
              <a:rPr lang="en-US" dirty="0"/>
              <a:t> Electronic Stability Control (ESC/ESP)</a:t>
            </a:r>
            <a:br>
              <a:rPr lang="en-US" dirty="0"/>
            </a:br>
            <a:r>
              <a:rPr lang="en-US" dirty="0"/>
              <a:t> Traction control (TCS)</a:t>
            </a:r>
            <a:br>
              <a:rPr lang="en-US" dirty="0"/>
            </a:br>
            <a:r>
              <a:rPr lang="en-US" dirty="0"/>
              <a:t> Automatic four-wheel drive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Aerospace </a:t>
            </a:r>
            <a:r>
              <a:rPr lang="en-US" dirty="0"/>
              <a:t>and Avionics</a:t>
            </a:r>
            <a:br>
              <a:rPr lang="en-US" dirty="0"/>
            </a:br>
            <a:r>
              <a:rPr lang="en-US" dirty="0"/>
              <a:t> Creating Embedded systems on time.</a:t>
            </a:r>
            <a:br>
              <a:rPr lang="en-US" dirty="0"/>
            </a:br>
            <a:r>
              <a:rPr lang="en-US" dirty="0"/>
              <a:t> Taking the budgetary constraints into consideration.</a:t>
            </a:r>
            <a:br>
              <a:rPr lang="en-US" dirty="0"/>
            </a:br>
            <a:r>
              <a:rPr lang="en-US" dirty="0"/>
              <a:t> Ensuring that the complex software and hardware interactions are right.</a:t>
            </a:r>
            <a:br>
              <a:rPr lang="en-US" dirty="0"/>
            </a:br>
            <a:r>
              <a:rPr lang="en-US" dirty="0"/>
              <a:t> Assembling components that meet specifications and perform effectively  together.</a:t>
            </a:r>
            <a:br>
              <a:rPr lang="en-US" dirty="0"/>
            </a:br>
            <a:r>
              <a:rPr lang="en-US" dirty="0"/>
              <a:t> Understanding the larger context of the embedded software.</a:t>
            </a:r>
            <a:br>
              <a:rPr lang="en-US" dirty="0"/>
            </a:br>
            <a:r>
              <a:rPr lang="en-US" dirty="0"/>
              <a:t> Adopting the latest in Embedded technology like the fly-by-wire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86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are embedded systems used? Give the most popular examples.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Electronic stuffs and gadgets</a:t>
            </a:r>
            <a:br>
              <a:rPr lang="en-US" dirty="0" smtClean="0"/>
            </a:br>
            <a:r>
              <a:rPr lang="en-US" dirty="0" smtClean="0"/>
              <a:t>Consumer electronics experienced a lot of benefits. DVD players, cameras, MP3 players, GPS receivers and what not.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Telecommunication</a:t>
            </a:r>
            <a:br>
              <a:rPr lang="en-US" dirty="0" smtClean="0"/>
            </a:br>
            <a:r>
              <a:rPr lang="en-US" dirty="0" smtClean="0"/>
              <a:t>The Telecom industry utilizes numerous embedded systems from telephone switches for the network to mobile phones at the end-user. The Telecom computer network also uses dedicated routers and network bridges to route data.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e-Payment solutions</a:t>
            </a:r>
            <a:br>
              <a:rPr lang="en-US" dirty="0" smtClean="0"/>
            </a:br>
            <a:r>
              <a:rPr lang="en-US" dirty="0" smtClean="0"/>
              <a:t>Embedded engineers knowledgeable in trusted proprietary technology develop the secure, encrypted transactions between payment systems and major financial institutions.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characteristics of an embedded system 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Embedded </a:t>
            </a:r>
            <a:r>
              <a:rPr lang="en-US" dirty="0"/>
              <a:t>systems come in a variety of shapes and sizes, from the largest multiple-rack data storage or networking powerhouses to tiny modules such as your personal MP3 player or cellular handset. Following are some of the usual characteristics of an embedded system:</a:t>
            </a:r>
          </a:p>
          <a:p>
            <a:pPr lvl="0"/>
            <a:r>
              <a:rPr lang="en-US" dirty="0"/>
              <a:t>Contains a processing engine, such as a general-purpose microprocessor</a:t>
            </a:r>
          </a:p>
          <a:p>
            <a:pPr lvl="0"/>
            <a:r>
              <a:rPr lang="en-US" dirty="0"/>
              <a:t>Typically designed for a specific application or purpose</a:t>
            </a:r>
          </a:p>
          <a:p>
            <a:pPr lvl="0"/>
            <a:r>
              <a:rPr lang="en-US" dirty="0"/>
              <a:t>Includes a simple (or no) user interface, such as an automotive engine ignition controller</a:t>
            </a:r>
          </a:p>
          <a:p>
            <a:pPr lvl="0"/>
            <a:r>
              <a:rPr lang="en-US" dirty="0"/>
              <a:t>Often is resource-limited. For example, it might have a small memory foot-print and no hard drive</a:t>
            </a:r>
          </a:p>
          <a:p>
            <a:pPr lvl="0"/>
            <a:r>
              <a:rPr lang="en-US" dirty="0"/>
              <a:t>Might have power limitations, such as a requirement to operate from batteries</a:t>
            </a:r>
          </a:p>
          <a:p>
            <a:pPr lvl="0"/>
            <a:r>
              <a:rPr lang="en-US" dirty="0"/>
              <a:t>Not typically used as a general-purpose computing platform</a:t>
            </a:r>
          </a:p>
          <a:p>
            <a:pPr lvl="0"/>
            <a:r>
              <a:rPr lang="en-US" dirty="0"/>
              <a:t>Generally has application software built in, not user-selected</a:t>
            </a:r>
          </a:p>
          <a:p>
            <a:pPr lvl="0"/>
            <a:r>
              <a:rPr lang="en-US" dirty="0"/>
              <a:t>Ships with all intended application hardware and software pre-integrated</a:t>
            </a:r>
          </a:p>
          <a:p>
            <a:pPr lvl="0"/>
            <a:r>
              <a:rPr lang="en-US" dirty="0"/>
              <a:t>Often is intended for applications without human </a:t>
            </a:r>
            <a:r>
              <a:rPr lang="en-US" dirty="0" smtClean="0"/>
              <a:t>intervention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68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Embedded OS's be used as a solution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embedded operating system is a type of operating system that is embedded and specifically configured for a certain hardware configuration. Hardware that uses embedded operating systems is designed to be lightweight and compact, forsaking many other functions found in non-embedded computer systems in exchange for efficiency at resource usage. This means that they are made to do specific tasks and do them efficiently.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1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Define Embedded system</a:t>
            </a:r>
          </a:p>
          <a:p>
            <a:r>
              <a:rPr lang="en-US" dirty="0"/>
              <a:t>Components of an embedded system: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application software</a:t>
            </a:r>
          </a:p>
          <a:p>
            <a:pPr lvl="1"/>
            <a:r>
              <a:rPr lang="en-US" dirty="0"/>
              <a:t>RTOS (real time operating system)</a:t>
            </a:r>
          </a:p>
          <a:p>
            <a:r>
              <a:rPr lang="en-US" dirty="0"/>
              <a:t>Any background terminology should be defined around here.</a:t>
            </a:r>
          </a:p>
          <a:p>
            <a:r>
              <a:rPr lang="en-US" dirty="0"/>
              <a:t>Characteristics of an Embedded system (e.g. </a:t>
            </a:r>
            <a:r>
              <a:rPr lang="en-US" dirty="0">
                <a:hlinkClick r:id="rId2"/>
              </a:rPr>
              <a:t>https://www.tutorialspoint.com/embedded_systems/es_overview.htm</a:t>
            </a:r>
            <a:r>
              <a:rPr lang="en-US" dirty="0"/>
              <a:t>)</a:t>
            </a:r>
          </a:p>
          <a:p>
            <a:r>
              <a:rPr lang="en-US" dirty="0"/>
              <a:t>Where are </a:t>
            </a:r>
            <a:r>
              <a:rPr lang="en-US" b="1" dirty="0"/>
              <a:t>embedded systems</a:t>
            </a:r>
            <a:r>
              <a:rPr lang="en-US" dirty="0"/>
              <a:t> used? Give the most popular examples.</a:t>
            </a:r>
          </a:p>
          <a:p>
            <a:r>
              <a:rPr lang="en-US" dirty="0"/>
              <a:t>What are the characteristics of an embedded system </a:t>
            </a:r>
            <a:r>
              <a:rPr lang="en-US" b="1" dirty="0"/>
              <a:t>Operating System</a:t>
            </a:r>
            <a:endParaRPr lang="en-US" dirty="0"/>
          </a:p>
          <a:p>
            <a:r>
              <a:rPr lang="en-US" dirty="0"/>
              <a:t>Compare Embedded OS to a Network OS (e.g. </a:t>
            </a:r>
            <a:r>
              <a:rPr lang="en-US" dirty="0">
                <a:hlinkClick r:id="rId3"/>
              </a:rPr>
              <a:t>http://smallbusiness.chron.com/network-operating-systems-vs-embedded-operating-systems-46508.html</a:t>
            </a:r>
            <a:r>
              <a:rPr lang="en-US" dirty="0"/>
              <a:t>)</a:t>
            </a:r>
          </a:p>
          <a:p>
            <a:r>
              <a:rPr lang="en-US" dirty="0"/>
              <a:t>Give some examples of existing platforms (e.g. </a:t>
            </a:r>
            <a:r>
              <a:rPr lang="en-US" dirty="0">
                <a:hlinkClick r:id="rId4"/>
              </a:rPr>
              <a:t>https://en.wikipedia.org/wiki/List_of_operating_systems#Embedded</a:t>
            </a:r>
            <a:r>
              <a:rPr lang="en-US" dirty="0"/>
              <a:t>)</a:t>
            </a:r>
          </a:p>
          <a:p>
            <a:r>
              <a:rPr lang="en-US" dirty="0"/>
              <a:t>You should discuss some typical OS topics as applied to Embedded OS. You do not have to cover all of them, but any sub-topic that is relevant should be covered.</a:t>
            </a:r>
          </a:p>
          <a:p>
            <a:pPr lvl="1"/>
            <a:r>
              <a:rPr lang="en-US" dirty="0"/>
              <a:t>Virtual Memory</a:t>
            </a:r>
          </a:p>
          <a:p>
            <a:pPr lvl="1"/>
            <a:r>
              <a:rPr lang="en-US" dirty="0"/>
              <a:t>Caching</a:t>
            </a:r>
          </a:p>
          <a:p>
            <a:pPr lvl="1"/>
            <a:r>
              <a:rPr lang="en-US" dirty="0"/>
              <a:t>File System</a:t>
            </a:r>
          </a:p>
          <a:p>
            <a:pPr lvl="1"/>
            <a:r>
              <a:rPr lang="en-US" dirty="0"/>
              <a:t>Command Line Interface</a:t>
            </a:r>
          </a:p>
          <a:p>
            <a:pPr lvl="1"/>
            <a:r>
              <a:rPr lang="en-US" dirty="0"/>
              <a:t>Threading</a:t>
            </a:r>
          </a:p>
          <a:p>
            <a:pPr lvl="1"/>
            <a:r>
              <a:rPr lang="en-US" dirty="0"/>
              <a:t>Interrupts</a:t>
            </a:r>
          </a:p>
          <a:p>
            <a:r>
              <a:rPr lang="en-US" dirty="0"/>
              <a:t>What are Embedded OS's be used as a solution for?</a:t>
            </a:r>
          </a:p>
          <a:p>
            <a:r>
              <a:rPr lang="en-US" dirty="0"/>
              <a:t>What should Embedded OS's NOT be used for?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8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Embedded system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 embedded system is a computer system with a dedicated function within a larger mechanical or electrical system, often with real-time computing constraints. It is embedded as part of a complete device often including hardware and mechanical parts. Embedded systems control many devices in common use today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Embedded systems are computing systems with tightly coupled hardware and software integration.</a:t>
            </a:r>
          </a:p>
          <a:p>
            <a:pPr lvl="1"/>
            <a:r>
              <a:rPr lang="en-US" dirty="0"/>
              <a:t>Designed to perform dedicated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Embedded </a:t>
            </a:r>
            <a:r>
              <a:rPr lang="en-US" dirty="0" smtClean="0"/>
              <a:t>system(cont..)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Embedded means that the system is a integral part of a larger system</a:t>
            </a:r>
          </a:p>
          <a:p>
            <a:pPr lvl="1"/>
            <a:r>
              <a:rPr lang="en-US" dirty="0" smtClean="0"/>
              <a:t>Multiple embedded systems can co-exist in a single system.</a:t>
            </a:r>
          </a:p>
          <a:p>
            <a:pPr lvl="1"/>
            <a:r>
              <a:rPr lang="en-US" dirty="0" smtClean="0"/>
              <a:t>General purpose processor are typically not aware of the applications.</a:t>
            </a:r>
          </a:p>
          <a:p>
            <a:pPr lvl="1"/>
            <a:r>
              <a:rPr lang="en-US" dirty="0" smtClean="0"/>
              <a:t>An embedded processor is application-aware</a:t>
            </a:r>
          </a:p>
          <a:p>
            <a:r>
              <a:rPr lang="en-US" dirty="0" smtClean="0"/>
              <a:t>Consists of  :</a:t>
            </a:r>
          </a:p>
          <a:p>
            <a:pPr marL="0" indent="0">
              <a:buNone/>
            </a:pPr>
            <a:r>
              <a:rPr lang="en-US" dirty="0" smtClean="0"/>
              <a:t>	Types of Chips</a:t>
            </a:r>
          </a:p>
          <a:p>
            <a:pPr marL="0" indent="0">
              <a:buNone/>
            </a:pPr>
            <a:r>
              <a:rPr lang="en-US" dirty="0" smtClean="0"/>
              <a:t>	Grades of Microcontrollers</a:t>
            </a:r>
          </a:p>
          <a:p>
            <a:pPr marL="0" indent="0">
              <a:buNone/>
            </a:pPr>
            <a:r>
              <a:rPr lang="en-US" dirty="0" smtClean="0"/>
              <a:t>	Downloading</a:t>
            </a:r>
          </a:p>
          <a:p>
            <a:pPr marL="0" indent="0">
              <a:buNone/>
            </a:pPr>
            <a:r>
              <a:rPr lang="en-US" dirty="0" smtClean="0"/>
              <a:t>	Programming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1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existing platforms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Personal </a:t>
            </a:r>
            <a:r>
              <a:rPr lang="en-US" dirty="0"/>
              <a:t>Digital Assistants</a:t>
            </a:r>
          </a:p>
          <a:p>
            <a:pPr lvl="0"/>
            <a:r>
              <a:rPr lang="en-US" dirty="0"/>
              <a:t>Digital Media Players</a:t>
            </a:r>
          </a:p>
          <a:p>
            <a:pPr lvl="0"/>
            <a:r>
              <a:rPr lang="en-US" dirty="0"/>
              <a:t>Mobile phones &amp; Smart Phones</a:t>
            </a:r>
          </a:p>
          <a:p>
            <a:pPr lvl="0"/>
            <a:r>
              <a:rPr lang="en-US" dirty="0"/>
              <a:t>Routers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2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and </a:t>
            </a:r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1600"/>
            <a:ext cx="8946541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Embedded systems are classified into four categories based on their performance and functional requirements:</a:t>
            </a:r>
          </a:p>
          <a:p>
            <a:pPr lvl="0"/>
            <a:r>
              <a:rPr lang="en-US" dirty="0"/>
              <a:t>Stand alone embedded systems</a:t>
            </a:r>
          </a:p>
          <a:p>
            <a:pPr lvl="0"/>
            <a:r>
              <a:rPr lang="en-US" dirty="0"/>
              <a:t>Real time embedded systems</a:t>
            </a:r>
          </a:p>
          <a:p>
            <a:pPr lvl="0"/>
            <a:r>
              <a:rPr lang="en-US" dirty="0"/>
              <a:t>Networked embedded systems</a:t>
            </a:r>
          </a:p>
          <a:p>
            <a:pPr lvl="0"/>
            <a:r>
              <a:rPr lang="en-US" dirty="0"/>
              <a:t>Mobile embedded systems</a:t>
            </a:r>
          </a:p>
          <a:p>
            <a:pPr marL="0" indent="0">
              <a:buNone/>
            </a:pPr>
            <a:r>
              <a:rPr lang="en-US" dirty="0"/>
              <a:t>Embedded Systems are classified into three types based on the performance of the microcontroller such as</a:t>
            </a:r>
          </a:p>
          <a:p>
            <a:pPr lvl="0"/>
            <a:r>
              <a:rPr lang="en-US" dirty="0"/>
              <a:t>Small scale embedded systems</a:t>
            </a:r>
          </a:p>
          <a:p>
            <a:pPr lvl="0"/>
            <a:r>
              <a:rPr lang="en-US" dirty="0"/>
              <a:t>Medium scale embedded systems</a:t>
            </a:r>
          </a:p>
          <a:p>
            <a:pPr lvl="0"/>
            <a:r>
              <a:rPr lang="en-US" dirty="0"/>
              <a:t>Sophisticated embedded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8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 of an embedded system: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r>
              <a:rPr lang="en-US" dirty="0"/>
              <a:t>A</a:t>
            </a:r>
            <a:r>
              <a:rPr lang="en-US" dirty="0" smtClean="0"/>
              <a:t>pplication software</a:t>
            </a:r>
          </a:p>
          <a:p>
            <a:r>
              <a:rPr lang="en-US" dirty="0" smtClean="0"/>
              <a:t>RTOS (real time operating system)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4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following parts come under hardware</a:t>
            </a:r>
          </a:p>
          <a:p>
            <a:r>
              <a:rPr lang="en-US" dirty="0"/>
              <a:t>Power </a:t>
            </a:r>
            <a:r>
              <a:rPr lang="en-US" dirty="0" smtClean="0"/>
              <a:t>Supply</a:t>
            </a:r>
          </a:p>
          <a:p>
            <a:r>
              <a:rPr lang="en-US" dirty="0" smtClean="0"/>
              <a:t>Processor</a:t>
            </a:r>
          </a:p>
          <a:p>
            <a:r>
              <a:rPr lang="en-US" dirty="0" smtClean="0"/>
              <a:t>Memory</a:t>
            </a:r>
          </a:p>
          <a:p>
            <a:r>
              <a:rPr lang="en-US" dirty="0" smtClean="0"/>
              <a:t>Timers</a:t>
            </a:r>
          </a:p>
          <a:p>
            <a:r>
              <a:rPr lang="en-US" dirty="0" smtClean="0"/>
              <a:t>Serial</a:t>
            </a:r>
            <a:r>
              <a:rPr lang="en-US" dirty="0"/>
              <a:t> communication </a:t>
            </a:r>
            <a:r>
              <a:rPr lang="en-US" dirty="0" smtClean="0"/>
              <a:t>ports</a:t>
            </a:r>
          </a:p>
          <a:p>
            <a:r>
              <a:rPr lang="en-US" dirty="0" smtClean="0"/>
              <a:t>Output/Output</a:t>
            </a:r>
            <a:r>
              <a:rPr lang="en-US" dirty="0"/>
              <a:t> </a:t>
            </a:r>
            <a:r>
              <a:rPr lang="en-US" dirty="0" smtClean="0"/>
              <a:t>circuits</a:t>
            </a:r>
          </a:p>
          <a:p>
            <a:r>
              <a:rPr lang="en-US" dirty="0" smtClean="0"/>
              <a:t>System</a:t>
            </a:r>
            <a:r>
              <a:rPr lang="en-US" dirty="0"/>
              <a:t> application specific circuits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2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pplication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 application software is required to perform the series of tasks.</a:t>
            </a:r>
            <a:br>
              <a:rPr lang="en-US" dirty="0" smtClean="0"/>
            </a:br>
            <a:r>
              <a:rPr lang="en-US" dirty="0" smtClean="0"/>
              <a:t>An embedded system has software designed to keep in view of three constraints:</a:t>
            </a:r>
            <a:br>
              <a:rPr lang="en-US" dirty="0" smtClean="0"/>
            </a:br>
            <a:r>
              <a:rPr lang="en-US" dirty="0" smtClean="0"/>
              <a:t>•Availability of System Memory</a:t>
            </a:r>
            <a:br>
              <a:rPr lang="en-US" dirty="0" smtClean="0"/>
            </a:br>
            <a:r>
              <a:rPr lang="en-US" dirty="0" smtClean="0"/>
              <a:t>•Availability of processor speed</a:t>
            </a:r>
            <a:br>
              <a:rPr lang="en-US" dirty="0" smtClean="0"/>
            </a:br>
            <a:r>
              <a:rPr lang="en-US" dirty="0" smtClean="0"/>
              <a:t>•The need to limit power dissipation when running the system continuously in cycles of wait for events, run , stop and wake up.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55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457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Ion</vt:lpstr>
      <vt:lpstr>Embedded Operating Systems</vt:lpstr>
      <vt:lpstr>Outline</vt:lpstr>
      <vt:lpstr>Define Embedded system </vt:lpstr>
      <vt:lpstr>Define Embedded system(cont..)</vt:lpstr>
      <vt:lpstr>Examples of existing platforms </vt:lpstr>
      <vt:lpstr>Categories and types</vt:lpstr>
      <vt:lpstr>Components of an embedded system: </vt:lpstr>
      <vt:lpstr>Hardware:</vt:lpstr>
      <vt:lpstr>Application software</vt:lpstr>
      <vt:lpstr>RTOS (real time operating system)</vt:lpstr>
      <vt:lpstr>Terminology </vt:lpstr>
      <vt:lpstr>Characteristics of an Embedded System </vt:lpstr>
      <vt:lpstr>Characteristics of an Embedded System</vt:lpstr>
      <vt:lpstr>Characteristics of an Embedded System</vt:lpstr>
      <vt:lpstr>Where are embedded systems used? Give the most popular examples.</vt:lpstr>
      <vt:lpstr>Where are embedded systems used? Give the most popular examples.</vt:lpstr>
      <vt:lpstr>What are the characteristics of an embedded system Operating System</vt:lpstr>
      <vt:lpstr>What are Embedded OS's be used as a solution for?</vt:lpstr>
    </vt:vector>
  </TitlesOfParts>
  <Company>Midwestern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BO119LabStudent</dc:creator>
  <cp:lastModifiedBy>BO119LabStudent</cp:lastModifiedBy>
  <cp:revision>10</cp:revision>
  <dcterms:created xsi:type="dcterms:W3CDTF">2017-03-10T15:13:39Z</dcterms:created>
  <dcterms:modified xsi:type="dcterms:W3CDTF">2017-03-10T15:55:38Z</dcterms:modified>
</cp:coreProperties>
</file>