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03600" y="873300"/>
            <a:ext cx="8368800" cy="1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 b="1">
                <a:solidFill>
                  <a:srgbClr val="351C75"/>
                </a:solidFill>
                <a:latin typeface="AngsanaUPC"/>
                <a:ea typeface="AngsanaUPC"/>
                <a:cs typeface="AngsanaUPC"/>
                <a:sym typeface="AngsanaUPC"/>
              </a:rPr>
              <a:t>PROJECT :</a:t>
            </a:r>
            <a:endParaRPr b="1">
              <a:solidFill>
                <a:srgbClr val="351C7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 b="1">
                <a:solidFill>
                  <a:srgbClr val="351C75"/>
                </a:solidFill>
                <a:latin typeface="AngsanaUPC"/>
                <a:ea typeface="AngsanaUPC"/>
                <a:cs typeface="AngsanaUPC"/>
                <a:sym typeface="AngsanaUPC"/>
              </a:rPr>
              <a:t>ONLINE  HOTEL MANAGEMENT SYSTEM</a:t>
            </a:r>
            <a:endParaRPr b="1">
              <a:solidFill>
                <a:srgbClr val="351C7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1" i="1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14675" y="2977225"/>
            <a:ext cx="5761800" cy="3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Created by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Arghya Nayak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Abhijit Mandal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Hriya Ghosh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Pervez Mosaraf Sk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Raktim Das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Shritama Ghosh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SK Nisar Mehetaz Khan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Sujit Kumar Parida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894600" y="1871875"/>
            <a:ext cx="7848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41B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               LOGIN PAGE</a:t>
            </a:r>
            <a:endParaRPr>
              <a:solidFill>
                <a:srgbClr val="741B4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123200" y="2752915"/>
            <a:ext cx="7487400" cy="99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If you are already registered then 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Click on Login button and provide your email id and password. 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 descr="Screenshot (205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685800" y="1905000"/>
            <a:ext cx="78486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41B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HOTEL SEARCH PAGE </a:t>
            </a:r>
            <a:endParaRPr>
              <a:solidFill>
                <a:srgbClr val="741B4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7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685800" y="2617200"/>
            <a:ext cx="7848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Dive into the ocean of hotels where you can find your preferable hotel in just a click!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700">
              <a:solidFill>
                <a:schemeClr val="dk1"/>
              </a:solidFill>
              <a:latin typeface="Book Antiqua"/>
              <a:ea typeface="Calibri"/>
              <a:cs typeface="Calibri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 descr="Screenshot (206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>
            <a:off x="495300" y="1851875"/>
            <a:ext cx="81534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087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lang="en-US" sz="2400" b="1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        </a:t>
            </a:r>
            <a:r>
              <a:rPr lang="en-US" sz="2400" b="1" u="none" strike="noStrike" cap="none">
                <a:solidFill>
                  <a:srgbClr val="741B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BOOKING PAGE</a:t>
            </a:r>
            <a:endParaRPr>
              <a:solidFill>
                <a:srgbClr val="741B47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 Antiqua"/>
              <a:buNone/>
            </a:pPr>
            <a:endParaRPr sz="17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34500" y="2584175"/>
            <a:ext cx="8014200" cy="227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 Antiqua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If you have found your desired hotel then what are you waiting for! 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 Antiqua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Book it now..</a:t>
            </a: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 Antiqua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Calibri"/>
                <a:cs typeface="Calibri"/>
                <a:sym typeface="Book Antiqua"/>
              </a:rPr>
              <a:t>Here user need to enter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dk1"/>
                </a:solidFill>
                <a:latin typeface="Book Antiqua"/>
                <a:ea typeface="Calibri"/>
                <a:cs typeface="Calibri"/>
                <a:sym typeface="Book Antiqua"/>
              </a:rPr>
              <a:t>Check in details,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dk1"/>
                </a:solidFill>
                <a:latin typeface="Book Antiqua"/>
                <a:ea typeface="Calibri"/>
                <a:cs typeface="Calibri"/>
                <a:sym typeface="Book Antiqua"/>
              </a:rPr>
              <a:t>Check out details</a:t>
            </a: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 Antiqua"/>
              <a:buNone/>
            </a:pPr>
            <a:endParaRPr lang="en-US" sz="1700">
              <a:solidFill>
                <a:schemeClr val="dk1"/>
              </a:solidFill>
              <a:latin typeface="Book Antiqua"/>
              <a:ea typeface="Calibri"/>
              <a:cs typeface="Calibri"/>
              <a:sym typeface="Book Antiqua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 Antiqua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 descr="Screenshot (207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609600" y="838200"/>
            <a:ext cx="5715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30700" y="1905000"/>
            <a:ext cx="80175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</a:t>
            </a:r>
            <a:r>
              <a:rPr lang="en-US" sz="2400" b="1" u="none" strike="noStrike" cap="none">
                <a:solidFill>
                  <a:srgbClr val="741B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BOOKING HISTORY</a:t>
            </a:r>
            <a:endParaRPr>
              <a:solidFill>
                <a:srgbClr val="741B47"/>
              </a:solidFill>
            </a:endParaRPr>
          </a:p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076750" y="2716700"/>
            <a:ext cx="73713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If you want to see the booking histories then mouse over the Booking history button.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 descr="Screenshot (208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762000" y="1152950"/>
            <a:ext cx="74709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1C75"/>
                </a:solidFill>
                <a:latin typeface="Book Antiqua"/>
                <a:ea typeface="Book Antiqua"/>
                <a:cs typeface="Book Antiqua"/>
                <a:sym typeface="Book Antiqua"/>
              </a:rPr>
              <a:t> Thank you! Visit again to our Hotel Management Website.</a:t>
            </a:r>
            <a:endParaRPr sz="2000">
              <a:solidFill>
                <a:srgbClr val="351C75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51C75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950" y="1621050"/>
            <a:ext cx="4191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457200" y="533400"/>
            <a:ext cx="81534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533600" y="533400"/>
            <a:ext cx="3154200" cy="68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741B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 sz="2400" b="1">
              <a:solidFill>
                <a:srgbClr val="741B4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30075" y="1214700"/>
            <a:ext cx="7573500" cy="10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 this project , we have tried our best to make the complicated process of Online Hotel Management System as simple as possible using Structured &amp; Modular  technique &amp; Menu oriented interface.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 rot="10800000" flipH="1">
            <a:off x="2865775" y="3324650"/>
            <a:ext cx="5353800" cy="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46050" y="2484750"/>
            <a:ext cx="7851900" cy="1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IDEA</a:t>
            </a:r>
            <a:r>
              <a:rPr lang="en-US" sz="1700" u="sng">
                <a:solidFill>
                  <a:srgbClr val="3F315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u="sng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 have tried to design the software in such a way that user may not have any difficulty in using this package &amp; further expansion is possible without much effort.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main purpose of this project is to perform each  activity for booking a hotel in computerized way rather than maally which is time consuming.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46051" y="4211000"/>
            <a:ext cx="7851899" cy="2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700" u="sng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FEATURES : </a:t>
            </a:r>
            <a:endParaRPr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800" u="sng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This is a user friendly online hotel booking system.</a:t>
            </a:r>
            <a:endParaRPr sz="17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 register in this  system ,users are need to provide only their personal details.</a:t>
            </a:r>
            <a:endParaRPr sz="17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Users can login in to this system , check available hotels in their favorite place and  book their preferable one using this system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392975" y="651550"/>
            <a:ext cx="81534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087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lang="en-US" sz="2400" b="1">
                <a:solidFill>
                  <a:srgbClr val="741B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TOOLS</a:t>
            </a:r>
            <a:endParaRPr>
              <a:solidFill>
                <a:srgbClr val="741B47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 Antiqua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96950" y="1176125"/>
            <a:ext cx="81534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Book Antiqua"/>
              <a:buNone/>
            </a:pPr>
            <a:r>
              <a:rPr lang="en-US" sz="1700" u="sng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1.XAMPP SOFTWARE :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u="sng">
              <a:solidFill>
                <a:srgbClr val="00206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 Antiqua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XAMPP</a:t>
            </a:r>
            <a:r>
              <a:rPr lang="en-US" sz="17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is a free and open-source cross-platform web server solution stack  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 Antiqua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package developed by Apache Friends, consisting mainly of the Apache HTTP 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 Antiqua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Server, MariaDB database, and interpreters for scripts written in the PHP and 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 Antiqua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Perl programming languages.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endParaRPr sz="17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96950" y="2965175"/>
            <a:ext cx="81135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2. VISUAL STUDIO CODE :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u="sng">
              <a:solidFill>
                <a:srgbClr val="00206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Visual</a:t>
            </a:r>
            <a:r>
              <a:rPr lang="en-US" sz="1700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Studio Code is a source-code editor developed by Microsoft for Windows,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Linux and macOS. 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It includes embedded Git and support for debugging, syntax highlighting, 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intelligent code completion, snippets and code refactoring.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36750" y="4737650"/>
            <a:ext cx="81135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3. INTERNET EXPLORER :</a:t>
            </a:r>
            <a:endParaRPr sz="800" u="sng">
              <a:solidFill>
                <a:srgbClr val="00206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Graphical</a:t>
            </a:r>
            <a:r>
              <a:rPr lang="en-US" sz="1700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web browsers developed by Microsoft and included in the Microsoft</a:t>
            </a:r>
            <a:endParaRPr>
              <a:solidFill>
                <a:schemeClr val="dk1"/>
              </a:solidFill>
            </a:endParaRPr>
          </a:p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Windows line of operating systems.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95300" y="748675"/>
            <a:ext cx="8153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none" strike="noStrike" cap="none">
                <a:solidFill>
                  <a:srgbClr val="4C113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CODING LANGUAGES</a:t>
            </a:r>
            <a:endParaRPr sz="2400" b="1" u="none" strike="noStrike" cap="none">
              <a:solidFill>
                <a:srgbClr val="4C113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C113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</a:t>
            </a:r>
            <a:endParaRPr sz="2400" b="1">
              <a:solidFill>
                <a:srgbClr val="4C113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Continue</a:t>
            </a:r>
            <a:r>
              <a:rPr lang="en-US" sz="1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09475" y="1490875"/>
            <a:ext cx="81534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1079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❖"/>
            </a:pPr>
            <a:r>
              <a:rPr lang="en-US" sz="1700" u="sng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HTML :</a:t>
            </a: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sz="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Hypertext Markup Language is the standard markup language for documents designed to be displayed in a web browser.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None/>
            </a:pPr>
            <a:endParaRPr sz="17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09475" y="2749975"/>
            <a:ext cx="81534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1079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❖"/>
            </a:pPr>
            <a:r>
              <a:rPr lang="en-US" sz="1700" u="sng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CSS :</a:t>
            </a:r>
            <a:endParaRPr sz="800" u="sng">
              <a:solidFill>
                <a:srgbClr val="00206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u="sng">
              <a:solidFill>
                <a:srgbClr val="00206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Cascading Style Sheets is a style sheet language used for describing the presentation of a document written in a markup language like HTML.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09600" y="4025275"/>
            <a:ext cx="80706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1079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❖"/>
            </a:pPr>
            <a:r>
              <a:rPr lang="en-US" sz="1700" u="sng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JAVASCRIPT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u="sng">
              <a:solidFill>
                <a:srgbClr val="00206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JavaScript (JS) is a lightweight, interpreted, or just-in-time compiled programming language with first-class functions. While it is most well known as the scripting language for Web pages.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685800" y="762000"/>
            <a:ext cx="7924800" cy="284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lang="en-US" sz="1800" b="0" i="0" u="sng" strike="noStrike" cap="none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PHP</a:t>
            </a:r>
            <a:r>
              <a:rPr lang="en-US" sz="1800" b="0" i="0" u="sng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sng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PHP is a widely used server-side programming language that’s become increasingly fast and powerful over the years. PHP works well with HTML and databases, making it a great language for anyone interested in building dynamic web applications.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lang="en-US" sz="1800" u="sng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SQL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Noto Sans Symbols"/>
              <a:buNone/>
            </a:pPr>
            <a:endParaRPr sz="800" u="sng">
              <a:solidFill>
                <a:srgbClr val="00206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SQL is a standard language for storing, manipulating and retrieving data in databases.</a:t>
            </a:r>
            <a:endParaRPr sz="18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704100" y="1171250"/>
            <a:ext cx="78486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lang="en-US" sz="2400" b="1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</a:t>
            </a:r>
            <a:r>
              <a:rPr lang="en-US" sz="2400" b="1" u="none" strike="noStrike" cap="none">
                <a:solidFill>
                  <a:srgbClr val="741B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FRONT PAGE</a:t>
            </a:r>
            <a:endParaRPr>
              <a:solidFill>
                <a:srgbClr val="741B47"/>
              </a:solidFill>
            </a:endParaRPr>
          </a:p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endParaRPr>
              <a:solidFill>
                <a:srgbClr val="741B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8402-E841-FA4B-B5DD-3AA36C5F7C19}"/>
              </a:ext>
            </a:extLst>
          </p:cNvPr>
          <p:cNvSpPr txBox="1"/>
          <p:nvPr/>
        </p:nvSpPr>
        <p:spPr>
          <a:xfrm>
            <a:off x="1120059" y="1913450"/>
            <a:ext cx="6841806" cy="24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Google Shape;122;p18">
            <a:extLst>
              <a:ext uri="{FF2B5EF4-FFF2-40B4-BE49-F238E27FC236}">
                <a16:creationId xmlns:a16="http://schemas.microsoft.com/office/drawing/2014/main" id="{F0501B0D-0B41-7D40-8FE3-7B8250C04CE2}"/>
              </a:ext>
            </a:extLst>
          </p:cNvPr>
          <p:cNvSpPr txBox="1"/>
          <p:nvPr/>
        </p:nvSpPr>
        <p:spPr>
          <a:xfrm>
            <a:off x="877155" y="1828107"/>
            <a:ext cx="6167072" cy="110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                     Welcome to our Hotel Management Website !</a:t>
            </a:r>
          </a:p>
          <a:p>
            <a:endParaRPr lang="en-US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endParaRPr lang="en-US" sz="1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endParaRPr lang="en-US" sz="1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A653D3D-9B95-164C-A9BE-A9033306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73" y="2348076"/>
            <a:ext cx="4400453" cy="3112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762000" y="762000"/>
            <a:ext cx="777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9" descr="Screenshot (20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533400" y="1981200"/>
            <a:ext cx="80010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none" strike="noStrike" cap="none">
                <a:solidFill>
                  <a:srgbClr val="741B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SIGNUP  PAGE</a:t>
            </a:r>
            <a:endParaRPr>
              <a:solidFill>
                <a:srgbClr val="741B4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185273" y="2517899"/>
            <a:ext cx="7100465" cy="261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If you are a  new user and  want to register our hotel management system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Head over the Signup Button</a:t>
            </a:r>
            <a:r>
              <a:rPr lang="en-US" sz="17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and  the signup page will appear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You need to provide your details like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Full Name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Email I’d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Contact details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Password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 descr="Screenshot (204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Unknown User</cp:lastModifiedBy>
  <cp:revision>3</cp:revision>
  <dcterms:modified xsi:type="dcterms:W3CDTF">2020-05-14T10:06:45Z</dcterms:modified>
</cp:coreProperties>
</file>