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57" r:id="rId4"/>
    <p:sldId id="262" r:id="rId5"/>
    <p:sldId id="261" r:id="rId6"/>
    <p:sldId id="259" r:id="rId7"/>
    <p:sldId id="258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4B67C-3579-4154-B441-B7FF68CA5EFE}" type="datetimeFigureOut">
              <a:rPr lang="es-MX" smtClean="0"/>
              <a:t>27/03/2019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DF74-6BD1-46CF-B6DB-5C3A2CC65ED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893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DF74-6BD1-46CF-B6DB-5C3A2CC65EDC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404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D0BCB2-1022-405A-BCEE-AB0412CE38EE}" type="datetimeFigureOut">
              <a:rPr lang="es-MX" smtClean="0"/>
              <a:t>27/03/2019</a:t>
            </a:fld>
            <a:endParaRPr lang="es-MX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8DDC9E7-3FAB-497D-8EC7-65357B9A39B8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BCB2-1022-405A-BCEE-AB0412CE38EE}" type="datetimeFigureOut">
              <a:rPr lang="es-MX" smtClean="0"/>
              <a:t>27/03/2019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C9E7-3FAB-497D-8EC7-65357B9A39B8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BCB2-1022-405A-BCEE-AB0412CE38EE}" type="datetimeFigureOut">
              <a:rPr lang="es-MX" smtClean="0"/>
              <a:t>27/03/2019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C9E7-3FAB-497D-8EC7-65357B9A39B8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BCB2-1022-405A-BCEE-AB0412CE38EE}" type="datetimeFigureOut">
              <a:rPr lang="es-MX" smtClean="0"/>
              <a:t>27/03/2019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C9E7-3FAB-497D-8EC7-65357B9A39B8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BCB2-1022-405A-BCEE-AB0412CE38EE}" type="datetimeFigureOut">
              <a:rPr lang="es-MX" smtClean="0"/>
              <a:t>27/03/2019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C9E7-3FAB-497D-8EC7-65357B9A39B8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BCB2-1022-405A-BCEE-AB0412CE38EE}" type="datetimeFigureOut">
              <a:rPr lang="es-MX" smtClean="0"/>
              <a:t>27/03/2019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C9E7-3FAB-497D-8EC7-65357B9A39B8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BCB2-1022-405A-BCEE-AB0412CE38EE}" type="datetimeFigureOut">
              <a:rPr lang="es-MX" smtClean="0"/>
              <a:t>27/03/2019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C9E7-3FAB-497D-8EC7-65357B9A39B8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BCB2-1022-405A-BCEE-AB0412CE38EE}" type="datetimeFigureOut">
              <a:rPr lang="es-MX" smtClean="0"/>
              <a:t>27/03/2019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C9E7-3FAB-497D-8EC7-65357B9A39B8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BCB2-1022-405A-BCEE-AB0412CE38EE}" type="datetimeFigureOut">
              <a:rPr lang="es-MX" smtClean="0"/>
              <a:t>27/03/2019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C9E7-3FAB-497D-8EC7-65357B9A39B8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BCB2-1022-405A-BCEE-AB0412CE38EE}" type="datetimeFigureOut">
              <a:rPr lang="es-MX" smtClean="0"/>
              <a:t>27/03/2019</a:t>
            </a:fld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C9E7-3FAB-497D-8EC7-65357B9A39B8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BCB2-1022-405A-BCEE-AB0412CE38EE}" type="datetimeFigureOut">
              <a:rPr lang="es-MX" smtClean="0"/>
              <a:t>27/03/2019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C9E7-3FAB-497D-8EC7-65357B9A39B8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D0BCB2-1022-405A-BCEE-AB0412CE38EE}" type="datetimeFigureOut">
              <a:rPr lang="es-MX" smtClean="0"/>
              <a:t>27/03/2019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8DDC9E7-3FAB-497D-8EC7-65357B9A39B8}" type="slidenum">
              <a:rPr lang="es-MX" smtClean="0"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MX" dirty="0"/>
              <a:t>Metodología win-win spiral model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sz="1600" dirty="0"/>
              <a:t>Alumno: Kevin Efrén Salas Martínez.</a:t>
            </a:r>
          </a:p>
          <a:p>
            <a:pPr algn="just"/>
            <a:r>
              <a:rPr lang="es-MX" sz="1600" dirty="0"/>
              <a:t>Profesor: Eduardo Flores Gallegos.</a:t>
            </a:r>
          </a:p>
          <a:p>
            <a:pPr algn="just"/>
            <a:r>
              <a:rPr lang="es-MX" sz="1600" dirty="0"/>
              <a:t>Materia: Ingeniera de Software.</a:t>
            </a:r>
          </a:p>
          <a:p>
            <a:endParaRPr lang="es-MX" dirty="0"/>
          </a:p>
        </p:txBody>
      </p:sp>
      <p:pic>
        <p:nvPicPr>
          <p:cNvPr id="1026" name="Picture 2" descr="E:\Nueva carpeta\Logo-TecNM-20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86" y="332656"/>
            <a:ext cx="3384376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Nueva carpeta\itp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0" y="332656"/>
            <a:ext cx="4248950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89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Concepto.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628801"/>
            <a:ext cx="6777317" cy="2664296"/>
          </a:xfrm>
        </p:spPr>
        <p:txBody>
          <a:bodyPr/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 una de las metodologías mas recomendadas para el desarrollo  y creación de un programa, ya que constan de pocas etapas o fases, las cuales se van realizando en una manera continua y cíclica.[3]</a:t>
            </a:r>
          </a:p>
        </p:txBody>
      </p:sp>
    </p:spTree>
    <p:extLst>
      <p:ext uri="{BB962C8B-B14F-4D97-AF65-F5344CB8AC3E}">
        <p14:creationId xmlns:p14="http://schemas.microsoft.com/office/powerpoint/2010/main" val="365337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115616" y="908720"/>
            <a:ext cx="7024744" cy="1296144"/>
          </a:xfrm>
        </p:spPr>
        <p:txBody>
          <a:bodyPr>
            <a:normAutofit fontScale="90000"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que consiste este modelo?</a:t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772816"/>
            <a:ext cx="6777317" cy="2185468"/>
          </a:xfrm>
        </p:spPr>
        <p:txBody>
          <a:bodyPr/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el desarrollo del proceso  de un software se basa en una constante negociación entere el cliente y el desarrollador en busca de un beneficio mutuo y constante.[1]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18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Características.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Tratar de mejorar los ciclos de vida.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Este modelo puede combinarse con otros modelos de proceso de desarrollo(cascada, evolutivo).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Incorporar objetivos de calidad y gestionar de riesgos.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Eliminar errores y alternativas no atractivas al comienzo.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Permite iteraciones, vuelta atrás y finalizaciones rápidas.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Cada cicló empieza identificado: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los objetivos de la porción correspondiente.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Las alternativas.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Restricciones.</a:t>
            </a:r>
          </a:p>
        </p:txBody>
      </p:sp>
    </p:spTree>
    <p:extLst>
      <p:ext uri="{BB962C8B-B14F-4D97-AF65-F5344CB8AC3E}">
        <p14:creationId xmlns:p14="http://schemas.microsoft.com/office/powerpoint/2010/main" val="253604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/>
          <a:lstStyle/>
          <a:p>
            <a:r>
              <a:rPr lang="es-MX" dirty="0"/>
              <a:t>Conjunto de tareas.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Comunicación con el cliente.</a:t>
            </a:r>
          </a:p>
          <a:p>
            <a:pPr algn="just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Planificación.</a:t>
            </a:r>
          </a:p>
          <a:p>
            <a:pPr algn="just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Análisis de riesgos.</a:t>
            </a:r>
          </a:p>
          <a:p>
            <a:pPr algn="just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Ingeniera.</a:t>
            </a:r>
          </a:p>
          <a:p>
            <a:pPr algn="just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Construcción y acción.</a:t>
            </a:r>
          </a:p>
          <a:p>
            <a:pPr algn="just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Evaluación del cliente.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415568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Ventajas y desventajas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14194"/>
              </p:ext>
            </p:extLst>
          </p:nvPr>
        </p:nvGraphicFramePr>
        <p:xfrm>
          <a:off x="1042988" y="2324100"/>
          <a:ext cx="6777038" cy="310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8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6868"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6586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</a:t>
                      </a:r>
                      <a:r>
                        <a:rPr lang="es-MX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cantidad de análisis de riesgos.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Bueno para proyectos grandes y de misiones criticas.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Fuerte aprobación y control de documentación.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Pueden</a:t>
                      </a:r>
                      <a:r>
                        <a:rPr lang="es-MX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 un modelo costoso de usar.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análisis de riesgos requiere una experiencia altamente especifica.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funciona bien para proyectos pequeños.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835696" y="558924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Tabla1:VentajasyDesventajas.[2]</a:t>
            </a:r>
          </a:p>
        </p:txBody>
      </p:sp>
    </p:spTree>
    <p:extLst>
      <p:ext uri="{BB962C8B-B14F-4D97-AF65-F5344CB8AC3E}">
        <p14:creationId xmlns:p14="http://schemas.microsoft.com/office/powerpoint/2010/main" val="294152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900" dirty="0">
                <a:latin typeface="Arial" panose="020B0604020202020204" pitchFamily="34" charset="0"/>
                <a:cs typeface="Arial" panose="020B0604020202020204" pitchFamily="34" charset="0"/>
              </a:rPr>
              <a:t>[1]AGUILAR, M. D. (15 de Abril de 2013). </a:t>
            </a:r>
            <a:r>
              <a:rPr lang="es-ES" sz="1900" i="1" dirty="0" err="1">
                <a:latin typeface="Arial" panose="020B0604020202020204" pitchFamily="34" charset="0"/>
                <a:cs typeface="Arial" panose="020B0604020202020204" pitchFamily="34" charset="0"/>
              </a:rPr>
              <a:t>agmalu</a:t>
            </a:r>
            <a:r>
              <a:rPr lang="es-ES" sz="1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900" i="1" dirty="0" err="1">
                <a:latin typeface="Arial" panose="020B0604020202020204" pitchFamily="34" charset="0"/>
                <a:cs typeface="Arial" panose="020B0604020202020204" pitchFamily="34" charset="0"/>
              </a:rPr>
              <a:t>blogspot</a:t>
            </a:r>
            <a:r>
              <a:rPr lang="es-ES" sz="1900" dirty="0">
                <a:latin typeface="Arial" panose="020B0604020202020204" pitchFamily="34" charset="0"/>
                <a:cs typeface="Arial" panose="020B0604020202020204" pitchFamily="34" charset="0"/>
              </a:rPr>
              <a:t>. Recuperado el 3 de Marzo de 2019, de http://agmalu.blogspot.com/</a:t>
            </a:r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900" i="1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s-ES" sz="1900" i="1" dirty="0" err="1">
                <a:latin typeface="Arial" panose="020B0604020202020204" pitchFamily="34" charset="0"/>
                <a:cs typeface="Arial" panose="020B0604020202020204" pitchFamily="34" charset="0"/>
              </a:rPr>
              <a:t>bypasslink</a:t>
            </a:r>
            <a:r>
              <a:rPr lang="es-ES" sz="1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900" i="1" dirty="0" err="1">
                <a:latin typeface="Arial" panose="020B0604020202020204" pitchFamily="34" charset="0"/>
                <a:cs typeface="Arial" panose="020B0604020202020204" pitchFamily="34" charset="0"/>
              </a:rPr>
              <a:t>blogspot</a:t>
            </a:r>
            <a:r>
              <a:rPr lang="es-ES" sz="1900" dirty="0">
                <a:latin typeface="Arial" panose="020B0604020202020204" pitchFamily="34" charset="0"/>
                <a:cs typeface="Arial" panose="020B0604020202020204" pitchFamily="34" charset="0"/>
              </a:rPr>
              <a:t>. (2014). Recuperado el 3 de Marzo de 2019, de http://bypasslink.blogspot.com/2014/11/win-win-spiral-model.html</a:t>
            </a:r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900" i="1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r>
              <a:rPr lang="es-ES" sz="1900" i="1" dirty="0" err="1">
                <a:latin typeface="Arial" panose="020B0604020202020204" pitchFamily="34" charset="0"/>
                <a:cs typeface="Arial" panose="020B0604020202020204" pitchFamily="34" charset="0"/>
              </a:rPr>
              <a:t>slideshare</a:t>
            </a:r>
            <a:r>
              <a:rPr lang="es-ES" sz="1900" dirty="0">
                <a:latin typeface="Arial" panose="020B0604020202020204" pitchFamily="34" charset="0"/>
                <a:cs typeface="Arial" panose="020B0604020202020204" pitchFamily="34" charset="0"/>
              </a:rPr>
              <a:t>. (7 de Mayo de 2013). Recuperado el 3 de Marzo de 2019, de https://es.slideshare.net/khinkhe/modelo-espiral-win-win</a:t>
            </a:r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1916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203</TotalTime>
  <Words>358</Words>
  <Application>Microsoft Office PowerPoint</Application>
  <PresentationFormat>Presentación en pantalla (4:3)</PresentationFormat>
  <Paragraphs>40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2</vt:lpstr>
      <vt:lpstr>Austin</vt:lpstr>
      <vt:lpstr>Metodología win-win spiral model</vt:lpstr>
      <vt:lpstr>Concepto. </vt:lpstr>
      <vt:lpstr>En que consiste este modelo? </vt:lpstr>
      <vt:lpstr>Características.</vt:lpstr>
      <vt:lpstr>Conjunto de tareas.</vt:lpstr>
      <vt:lpstr>Ventajas y desventajas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INFINITY</dc:creator>
  <cp:lastModifiedBy>ALUMNO</cp:lastModifiedBy>
  <cp:revision>14</cp:revision>
  <dcterms:created xsi:type="dcterms:W3CDTF">2019-03-02T16:09:44Z</dcterms:created>
  <dcterms:modified xsi:type="dcterms:W3CDTF">2019-03-27T17:33:31Z</dcterms:modified>
</cp:coreProperties>
</file>