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Ejempló de sistema información erp (Oorden)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alumno: Kevin Efrén salas Martínez</a:t>
            </a:r>
          </a:p>
          <a:p>
            <a:r>
              <a:rPr lang="es-ES" dirty="0" smtClean="0"/>
              <a:t>Profesor: Eduardo gallegos flores.</a:t>
            </a:r>
          </a:p>
          <a:p>
            <a:r>
              <a:rPr lang="es-ES" dirty="0" smtClean="0"/>
              <a:t>materia: ingeniería de software </a:t>
            </a:r>
            <a:endParaRPr lang="es-ES" dirty="0"/>
          </a:p>
        </p:txBody>
      </p:sp>
      <p:pic>
        <p:nvPicPr>
          <p:cNvPr id="1026" name="Picture 2" descr="E:\heater 20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281" y="450923"/>
            <a:ext cx="3325527" cy="13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heater 2019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986" y="450923"/>
            <a:ext cx="2684463" cy="13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98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95" y="628993"/>
            <a:ext cx="8593558" cy="537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0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246" y="796446"/>
            <a:ext cx="8285472" cy="517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4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44" y="510876"/>
            <a:ext cx="9116641" cy="569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55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47" y="834190"/>
            <a:ext cx="8999621" cy="562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44" y="774856"/>
            <a:ext cx="8853264" cy="553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03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84" y="713875"/>
            <a:ext cx="8945077" cy="559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6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84" y="701842"/>
            <a:ext cx="8867274" cy="554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7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84" y="740647"/>
            <a:ext cx="8598567" cy="53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11" y="774032"/>
            <a:ext cx="8722894" cy="545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5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624" y="513787"/>
            <a:ext cx="8459354" cy="52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1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68" y="846221"/>
            <a:ext cx="8602579" cy="53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58" y="906379"/>
            <a:ext cx="8530389" cy="533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9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75" y="845074"/>
            <a:ext cx="8428204" cy="52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5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15" y="701842"/>
            <a:ext cx="8557585" cy="534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75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54</TotalTime>
  <Words>25</Words>
  <Application>Microsoft Office PowerPoint</Application>
  <PresentationFormat>Personalizado</PresentationFormat>
  <Paragraphs>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Circuito</vt:lpstr>
      <vt:lpstr>Ejempló de sistema información erp (Oorden)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</dc:creator>
  <cp:lastModifiedBy>INFINITY</cp:lastModifiedBy>
  <cp:revision>8</cp:revision>
  <dcterms:created xsi:type="dcterms:W3CDTF">2019-02-13T14:01:19Z</dcterms:created>
  <dcterms:modified xsi:type="dcterms:W3CDTF">2019-02-19T01:31:04Z</dcterms:modified>
</cp:coreProperties>
</file>