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054C-B7F7-4C4C-B39C-5857EE7D435F}" type="datetimeFigureOut">
              <a:rPr lang="es-MX" smtClean="0"/>
              <a:t>02/03/2019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A798-314F-4F0F-A6F4-E356058C5BBC}" type="slidenum">
              <a:rPr lang="es-MX" smtClean="0"/>
              <a:t>‹Nº›</a:t>
            </a:fld>
            <a:endParaRPr lang="es-MX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Metodología de Desarrollo de Software</a:t>
            </a:r>
            <a:endParaRPr lang="es-MX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Alumno: Kevin Efrén salsa Martínez.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 EDUARDO FLORES GALLEGOS.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Materia: INGENERIA DE SOFTWARE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Fecha: 19/02/2019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:\Nueva carpeta\Logo-TecNM-20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0"/>
            <a:ext cx="2304256" cy="14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:\Nueva carpeta\itp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1872"/>
            <a:ext cx="381000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548680"/>
            <a:ext cx="7429500" cy="1649733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de ingeniería de software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2348880"/>
            <a:ext cx="7429500" cy="2736304"/>
          </a:xfrm>
        </p:spPr>
        <p:txBody>
          <a:bodyPr/>
          <a:lstStyle/>
          <a:p>
            <a:r>
              <a:rPr lang="es-MX" dirty="0" smtClean="0"/>
              <a:t>Nombre Del proyecto.</a:t>
            </a:r>
          </a:p>
          <a:p>
            <a:endParaRPr lang="es-MX" dirty="0"/>
          </a:p>
          <a:p>
            <a:pPr algn="ctr"/>
            <a:r>
              <a:rPr lang="es-MX" dirty="0" smtClean="0"/>
              <a:t>ITPAGAMES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5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060848"/>
            <a:ext cx="7429500" cy="72008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99592" y="2852936"/>
            <a:ext cx="7429500" cy="1656184"/>
          </a:xfrm>
        </p:spPr>
        <p:txBody>
          <a:bodyPr>
            <a:normAutofit/>
          </a:bodyPr>
          <a:lstStyle/>
          <a:p>
            <a:pPr algn="just"/>
            <a:r>
              <a:rPr lang="es-MX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Bueno la problemática que yo veo es que no todos los amantes de los juegos (Gamers), cuentan con recursos suficientes para poder consumir nuevas temáticas de videojuegos de moda, clásicos o recomendaciones.</a:t>
            </a:r>
            <a:endParaRPr lang="es-MX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556792"/>
            <a:ext cx="7429500" cy="770956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99592" y="2564904"/>
            <a:ext cx="7429500" cy="1374776"/>
          </a:xfrm>
        </p:spPr>
        <p:txBody>
          <a:bodyPr/>
          <a:lstStyle/>
          <a:p>
            <a:pPr algn="just"/>
            <a:r>
              <a:rPr lang="es-MX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 conseguir que los estudiantes del Instituto tecnología de pabellón de Arteaga (ITPA) intercambie juegos, venda y  recomiende o se hagan clanes para convivir un rato con la diversión de videojuegos.</a:t>
            </a:r>
            <a:endParaRPr lang="es-MX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27584" y="1484784"/>
            <a:ext cx="7429500" cy="914972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body" idx="1"/>
          </p:nvPr>
        </p:nvSpPr>
        <p:spPr>
          <a:xfrm>
            <a:off x="827584" y="2636912"/>
            <a:ext cx="7429500" cy="2448272"/>
          </a:xfrm>
        </p:spPr>
        <p:txBody>
          <a:bodyPr>
            <a:normAutofit/>
          </a:bodyPr>
          <a:lstStyle/>
          <a:p>
            <a:pPr algn="just"/>
            <a:r>
              <a:rPr lang="es-MX" sz="17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 como el conjunto de procedimientos, técnicas y soporte documental utilizando para el diseño de sistemas de información.</a:t>
            </a:r>
          </a:p>
          <a:p>
            <a:pPr algn="just"/>
            <a:r>
              <a:rPr lang="es-MX" sz="17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 ingeniera de software debe cumplir una serie de etapas o fases, para poder funcionar con otros métodos ya establecidos en otras disciplinas de ingeniera.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11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2060848"/>
            <a:ext cx="7429500" cy="24416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-Objetivo Principal:</a:t>
            </a:r>
          </a:p>
          <a:p>
            <a:pPr algn="just"/>
            <a:r>
              <a:rPr lang="es-MX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 exponer un conjunto de técnicas clásicas y modernas de modelado de sistemas que hagan posible desarrollar un software de calidad.</a:t>
            </a:r>
          </a:p>
          <a:p>
            <a:pPr algn="just"/>
            <a:r>
              <a:rPr lang="es-MX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Cada mitología de desarrollo de software tiene su propio enfoque con los que cuenta los siguientes aspectos  como “Calidad,Competividad, La satisfacción y los beneficios.</a:t>
            </a:r>
          </a:p>
          <a:p>
            <a:pPr algn="just"/>
            <a:r>
              <a:rPr lang="es-MX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Ya que fueron metodología creadas en la décadas de los 70 y 80´s.</a:t>
            </a:r>
          </a:p>
        </p:txBody>
      </p:sp>
    </p:spTree>
    <p:extLst>
      <p:ext uri="{BB962C8B-B14F-4D97-AF65-F5344CB8AC3E}">
        <p14:creationId xmlns:p14="http://schemas.microsoft.com/office/powerpoint/2010/main" val="396902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55576" y="692696"/>
            <a:ext cx="7429500" cy="1347020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metodologías de desarrollo de software.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755576" y="2204864"/>
            <a:ext cx="7429500" cy="3024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cap="none" dirty="0" smtClean="0"/>
              <a:t>Metodología Scrum: Es una metodología ágil y flexible que permite gestionar el desarrollo de software y cuyo objetivo es maximizar el retorno de inversión para su empresa.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cap="none" dirty="0" smtClean="0"/>
              <a:t>Metodología XP (Programación extrema): Es una metodóloga mas destacada en los procesos agiles de desarrollo de software. Cuenta con un desarrollo interactivo e incremental, se refiere al mejoramiento reducido pero continuo.</a:t>
            </a:r>
          </a:p>
        </p:txBody>
      </p:sp>
    </p:spTree>
    <p:extLst>
      <p:ext uri="{BB962C8B-B14F-4D97-AF65-F5344CB8AC3E}">
        <p14:creationId xmlns:p14="http://schemas.microsoft.com/office/powerpoint/2010/main" val="40341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429499" cy="4464496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Referencia.</a:t>
            </a:r>
            <a:b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7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conceptodefinicion</a:t>
            </a:r>
            <a:r>
              <a:rPr lang="es-E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(s.f.). Recuperado el 19 de </a:t>
            </a:r>
            <a:r>
              <a:rPr lang="es-ES" sz="17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Febrero </a:t>
            </a:r>
            <a:r>
              <a:rPr lang="es-ES" sz="17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2019, de https://conceptodefinicion.de/metodoligia-de-desarrollo-de-software/</a:t>
            </a:r>
            <a:r>
              <a:rPr lang="es-MX" sz="2400" dirty="0">
                <a:effectLst/>
              </a:rPr>
              <a:t/>
            </a:r>
            <a:br>
              <a:rPr lang="es-MX" sz="2400" dirty="0">
                <a:effectLst/>
              </a:rPr>
            </a:br>
            <a:r>
              <a:rPr lang="es-MX" sz="2400" dirty="0">
                <a:effectLst/>
              </a:rPr>
              <a:t> </a:t>
            </a:r>
            <a:br>
              <a:rPr lang="es-MX" sz="2400" dirty="0">
                <a:effectLst/>
              </a:rPr>
            </a:b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oorden</Template>
  <TotalTime>114</TotalTime>
  <Words>301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Circuito</vt:lpstr>
      <vt:lpstr>Metodología de Desarrollo de Software</vt:lpstr>
      <vt:lpstr>Proyecto de ingeniería de software</vt:lpstr>
      <vt:lpstr>Problemática.</vt:lpstr>
      <vt:lpstr>Objetivo.</vt:lpstr>
      <vt:lpstr>Definición</vt:lpstr>
      <vt:lpstr>Presentación de PowerPoint</vt:lpstr>
      <vt:lpstr>Las metodologías de desarrollo de software.</vt:lpstr>
      <vt:lpstr>Referencia.  conceptodefinicion. (s.f.). Recuperado el 19 de Febrero de 2019, de https://conceptodefinicion.de/metodoligia-de-desarrollo-de-software/ 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Desarrollo de Software</dc:title>
  <dc:creator>INFINITY</dc:creator>
  <cp:lastModifiedBy>INFINITY</cp:lastModifiedBy>
  <cp:revision>15</cp:revision>
  <dcterms:created xsi:type="dcterms:W3CDTF">2019-02-19T22:56:44Z</dcterms:created>
  <dcterms:modified xsi:type="dcterms:W3CDTF">2019-03-02T16:19:50Z</dcterms:modified>
</cp:coreProperties>
</file>