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102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367D-29B7-4080-8A59-C1BB6A4D0CDA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D908-D639-4A48-9AD0-6109B03F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384"/>
            <a:ext cx="7020000" cy="5265000"/>
          </a:xfrm>
          <a:prstGeom prst="rect">
            <a:avLst/>
          </a:prstGeom>
        </p:spPr>
      </p:pic>
      <p:sp>
        <p:nvSpPr>
          <p:cNvPr id="6" name="Retângulo com Canto Diagonal Aparado 5"/>
          <p:cNvSpPr/>
          <p:nvPr/>
        </p:nvSpPr>
        <p:spPr>
          <a:xfrm>
            <a:off x="4355976" y="5049208"/>
            <a:ext cx="1764000" cy="504000"/>
          </a:xfrm>
          <a:prstGeom prst="snip2DiagRect">
            <a:avLst>
              <a:gd name="adj1" fmla="val 30865"/>
              <a:gd name="adj2" fmla="val 16667"/>
            </a:avLst>
          </a:prstGeom>
          <a:blipFill>
            <a:blip r:embed="rId3">
              <a:grayscl/>
            </a:blip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  <a:alpha val="6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howcard Gothic" panose="04020904020102020604" pitchFamily="82" charset="0"/>
              </a:rPr>
              <a:t>help</a:t>
            </a:r>
          </a:p>
        </p:txBody>
      </p:sp>
      <p:sp>
        <p:nvSpPr>
          <p:cNvPr id="7" name="Retângulo com Canto Diagonal Aparado 6"/>
          <p:cNvSpPr/>
          <p:nvPr/>
        </p:nvSpPr>
        <p:spPr>
          <a:xfrm>
            <a:off x="4860032" y="4293096"/>
            <a:ext cx="1764000" cy="504000"/>
          </a:xfrm>
          <a:prstGeom prst="snip2DiagRect">
            <a:avLst>
              <a:gd name="adj1" fmla="val 30893"/>
              <a:gd name="adj2" fmla="val 18136"/>
            </a:avLst>
          </a:prstGeom>
          <a:blipFill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extrusionH="76200">
            <a:bevelT prst="angle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spc="50" dirty="0">
                <a:ln w="13500">
                  <a:solidFill>
                    <a:schemeClr val="accent1">
                      <a:shade val="2500"/>
                      <a:alpha val="0"/>
                    </a:schemeClr>
                  </a:solidFill>
                  <a:prstDash val="solid"/>
                </a:ln>
                <a:solidFill>
                  <a:schemeClr val="bg1">
                    <a:lumMod val="50000"/>
                    <a:alpha val="6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howcard Gothic" panose="04020904020102020604" pitchFamily="82" charset="0"/>
              </a:rPr>
              <a:t>New game</a:t>
            </a:r>
          </a:p>
        </p:txBody>
      </p:sp>
      <p:sp>
        <p:nvSpPr>
          <p:cNvPr id="9" name="Retângulo com Canto Diagonal Aparado 8"/>
          <p:cNvSpPr/>
          <p:nvPr/>
        </p:nvSpPr>
        <p:spPr>
          <a:xfrm>
            <a:off x="4932040" y="5805320"/>
            <a:ext cx="1764000" cy="504000"/>
          </a:xfrm>
          <a:prstGeom prst="snip2DiagRect">
            <a:avLst>
              <a:gd name="adj1" fmla="val 27925"/>
              <a:gd name="adj2" fmla="val 33804"/>
            </a:avLst>
          </a:prstGeom>
          <a:blipFill>
            <a:blip r:embed="rId3">
              <a:grayscl/>
            </a:blip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extrusionH="76200">
            <a:bevelT prst="angle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  <a:alpha val="6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howcard Gothic" panose="04020904020102020604" pitchFamily="82" charset="0"/>
              </a:rPr>
              <a:t>quit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1520" y="1772814"/>
            <a:ext cx="5328592" cy="129603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howcard Gothic" panose="04020904020102020604" pitchFamily="82" charset="0"/>
              </a:rPr>
              <a:t>LEARNING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3527" y="2996952"/>
            <a:ext cx="5355378" cy="829277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pt-BR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howcard Gothic" panose="04020904020102020604" pitchFamily="82" charset="0"/>
              </a:rPr>
              <a:t>PREHISTORY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8613" y1="43932" x2="33496" y2="48345"/>
                        <a14:foregroundMark x1="49414" y1="53360" x2="50293" y2="52257"/>
                        <a14:foregroundMark x1="61328" y1="48847" x2="61328" y2="48847"/>
                        <a14:foregroundMark x1="43750" y1="24173" x2="43750" y2="24173"/>
                        <a14:foregroundMark x1="50293" y1="22467" x2="50293" y2="22467"/>
                        <a14:foregroundMark x1="34277" y1="19458" x2="47070" y2="27482"/>
                        <a14:foregroundMark x1="12695" y1="9729" x2="28613" y2="34704"/>
                        <a14:foregroundMark x1="8594" y1="25878" x2="27539" y2="39117"/>
                        <a14:foregroundMark x1="45898" y1="8024" x2="45898" y2="8024"/>
                        <a14:foregroundMark x1="52734" y1="21364" x2="52734" y2="21364"/>
                        <a14:foregroundMark x1="32715" y1="23069" x2="40820" y2="25878"/>
                        <a14:foregroundMark x1="86230" y1="63591" x2="93262" y2="68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4" y="3477333"/>
            <a:ext cx="3426388" cy="33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4EA23E7-9E36-4E4B-975E-77057A37E63C}"/>
              </a:ext>
            </a:extLst>
          </p:cNvPr>
          <p:cNvSpPr/>
          <p:nvPr/>
        </p:nvSpPr>
        <p:spPr>
          <a:xfrm>
            <a:off x="4319972" y="4860194"/>
            <a:ext cx="1764000" cy="504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com Canto Diagonal Aparado 8">
            <a:extLst>
              <a:ext uri="{FF2B5EF4-FFF2-40B4-BE49-F238E27FC236}">
                <a16:creationId xmlns:a16="http://schemas.microsoft.com/office/drawing/2014/main" id="{232196DB-A7E0-4CC7-B377-0291C9DCA887}"/>
              </a:ext>
            </a:extLst>
          </p:cNvPr>
          <p:cNvSpPr/>
          <p:nvPr/>
        </p:nvSpPr>
        <p:spPr>
          <a:xfrm>
            <a:off x="4319972" y="4860194"/>
            <a:ext cx="1764000" cy="504000"/>
          </a:xfrm>
          <a:prstGeom prst="snip2DiagRect">
            <a:avLst>
              <a:gd name="adj1" fmla="val 27925"/>
              <a:gd name="adj2" fmla="val 33804"/>
            </a:avLst>
          </a:prstGeom>
          <a:blipFill>
            <a:blip r:embed="rId2">
              <a:grayscl/>
            </a:blip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extrusionH="76200">
            <a:bevelT prst="angle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60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howcard Gothic" panose="04020904020102020604" pitchFamily="82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2839128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</Words>
  <Application>Microsoft Office PowerPoint</Application>
  <PresentationFormat>Apresentação na tela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Showcard Gothic</vt:lpstr>
      <vt:lpstr>Tema do Office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Marques De Castro Leite</dc:creator>
  <cp:lastModifiedBy>Alice Angela</cp:lastModifiedBy>
  <cp:revision>18</cp:revision>
  <dcterms:created xsi:type="dcterms:W3CDTF">2017-09-19T12:41:40Z</dcterms:created>
  <dcterms:modified xsi:type="dcterms:W3CDTF">2017-09-24T23:01:45Z</dcterms:modified>
</cp:coreProperties>
</file>