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86" r:id="rId7"/>
    <p:sldId id="287" r:id="rId8"/>
    <p:sldId id="288" r:id="rId9"/>
    <p:sldId id="290" r:id="rId10"/>
    <p:sldId id="289" r:id="rId11"/>
    <p:sldId id="267" r:id="rId12"/>
    <p:sldId id="260" r:id="rId13"/>
    <p:sldId id="291" r:id="rId14"/>
    <p:sldId id="261" r:id="rId15"/>
    <p:sldId id="292" r:id="rId16"/>
    <p:sldId id="293" r:id="rId17"/>
    <p:sldId id="262" r:id="rId18"/>
    <p:sldId id="281" r:id="rId19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E32"/>
    <a:srgbClr val="00B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5" d="100"/>
          <a:sy n="175" d="100"/>
        </p:scale>
        <p:origin x="144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E295A-06B2-4C18-BF8D-18FE74FC3D9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1D19D-A9A3-4A7B-B598-3419D248B0F8}">
      <dgm:prSet phldrT="[Text]"/>
      <dgm:spPr/>
      <dgm:t>
        <a:bodyPr/>
        <a:lstStyle/>
        <a:p>
          <a:r>
            <a:rPr lang="en-US" dirty="0">
              <a:latin typeface="Gotham Light" pitchFamily="50" charset="0"/>
            </a:rPr>
            <a:t>Company</a:t>
          </a:r>
        </a:p>
      </dgm:t>
    </dgm:pt>
    <dgm:pt modelId="{E24D771F-4861-4879-A7F4-91D4C4314836}" type="parTrans" cxnId="{7867EC8E-1916-4CEE-B8E7-FCF7C521ABF3}">
      <dgm:prSet/>
      <dgm:spPr/>
      <dgm:t>
        <a:bodyPr/>
        <a:lstStyle/>
        <a:p>
          <a:endParaRPr lang="en-US"/>
        </a:p>
      </dgm:t>
    </dgm:pt>
    <dgm:pt modelId="{26FD9FA5-5B04-4B9F-8339-7EAD5D37E949}" type="sibTrans" cxnId="{7867EC8E-1916-4CEE-B8E7-FCF7C521ABF3}">
      <dgm:prSet/>
      <dgm:spPr/>
      <dgm:t>
        <a:bodyPr/>
        <a:lstStyle/>
        <a:p>
          <a:endParaRPr lang="en-US"/>
        </a:p>
      </dgm:t>
    </dgm:pt>
    <dgm:pt modelId="{78E859D6-7330-4B15-A4C0-6877555EA7FA}">
      <dgm:prSet phldrT="[Text]"/>
      <dgm:spPr/>
      <dgm:t>
        <a:bodyPr/>
        <a:lstStyle/>
        <a:p>
          <a:r>
            <a:rPr lang="en-US" dirty="0">
              <a:latin typeface="Gotham Light" pitchFamily="50" charset="0"/>
            </a:rPr>
            <a:t>Sales</a:t>
          </a:r>
        </a:p>
      </dgm:t>
    </dgm:pt>
    <dgm:pt modelId="{6AD749C3-6773-41DB-85C3-C4F91576FDF2}" type="parTrans" cxnId="{CACBA8B8-ED24-40B1-B2B3-11BF35CF79EC}">
      <dgm:prSet/>
      <dgm:spPr/>
      <dgm:t>
        <a:bodyPr/>
        <a:lstStyle/>
        <a:p>
          <a:endParaRPr lang="en-US"/>
        </a:p>
      </dgm:t>
    </dgm:pt>
    <dgm:pt modelId="{0D237063-1ED7-4011-A180-19BB87D1FC43}" type="sibTrans" cxnId="{CACBA8B8-ED24-40B1-B2B3-11BF35CF79EC}">
      <dgm:prSet/>
      <dgm:spPr/>
      <dgm:t>
        <a:bodyPr/>
        <a:lstStyle/>
        <a:p>
          <a:endParaRPr lang="en-US"/>
        </a:p>
      </dgm:t>
    </dgm:pt>
    <dgm:pt modelId="{C963EAAA-73CA-488B-9F22-74FC84984264}">
      <dgm:prSet phldrT="[Text]"/>
      <dgm:spPr/>
      <dgm:t>
        <a:bodyPr/>
        <a:lstStyle/>
        <a:p>
          <a:r>
            <a:rPr lang="en-US" dirty="0">
              <a:latin typeface="Gotham Light" pitchFamily="50" charset="0"/>
            </a:rPr>
            <a:t>Person A</a:t>
          </a:r>
        </a:p>
      </dgm:t>
    </dgm:pt>
    <dgm:pt modelId="{BDB18A99-EB13-49AF-8B14-41B56D2152E1}" type="parTrans" cxnId="{357B85D3-312F-4905-83C5-9492CD15E2C1}">
      <dgm:prSet/>
      <dgm:spPr/>
      <dgm:t>
        <a:bodyPr/>
        <a:lstStyle/>
        <a:p>
          <a:endParaRPr lang="en-US"/>
        </a:p>
      </dgm:t>
    </dgm:pt>
    <dgm:pt modelId="{4BADE899-57BE-4403-9DCD-B949A857ADD6}" type="sibTrans" cxnId="{357B85D3-312F-4905-83C5-9492CD15E2C1}">
      <dgm:prSet/>
      <dgm:spPr/>
      <dgm:t>
        <a:bodyPr/>
        <a:lstStyle/>
        <a:p>
          <a:endParaRPr lang="en-US"/>
        </a:p>
      </dgm:t>
    </dgm:pt>
    <dgm:pt modelId="{4674F630-F124-4063-8752-991057040AF3}">
      <dgm:prSet phldrT="[Text]"/>
      <dgm:spPr/>
      <dgm:t>
        <a:bodyPr/>
        <a:lstStyle/>
        <a:p>
          <a:r>
            <a:rPr lang="en-US" dirty="0">
              <a:latin typeface="Gotham Light" pitchFamily="50" charset="0"/>
            </a:rPr>
            <a:t>Person B</a:t>
          </a:r>
        </a:p>
      </dgm:t>
    </dgm:pt>
    <dgm:pt modelId="{9929439C-FBA9-4BC1-A9D1-0DCB4C520387}" type="parTrans" cxnId="{AB742A3A-F002-4656-8320-BA63A3067D62}">
      <dgm:prSet/>
      <dgm:spPr/>
      <dgm:t>
        <a:bodyPr/>
        <a:lstStyle/>
        <a:p>
          <a:endParaRPr lang="en-US"/>
        </a:p>
      </dgm:t>
    </dgm:pt>
    <dgm:pt modelId="{FCCE7F59-2DEF-40D0-B4FA-19D53D7076B4}" type="sibTrans" cxnId="{AB742A3A-F002-4656-8320-BA63A3067D62}">
      <dgm:prSet/>
      <dgm:spPr/>
      <dgm:t>
        <a:bodyPr/>
        <a:lstStyle/>
        <a:p>
          <a:endParaRPr lang="en-US"/>
        </a:p>
      </dgm:t>
    </dgm:pt>
    <dgm:pt modelId="{2936F371-18C9-4421-94BA-66B8657D29B0}">
      <dgm:prSet phldrT="[Text]"/>
      <dgm:spPr/>
      <dgm:t>
        <a:bodyPr/>
        <a:lstStyle/>
        <a:p>
          <a:r>
            <a:rPr lang="en-US" dirty="0">
              <a:latin typeface="Gotham Light" pitchFamily="50" charset="0"/>
            </a:rPr>
            <a:t>Operations</a:t>
          </a:r>
        </a:p>
      </dgm:t>
    </dgm:pt>
    <dgm:pt modelId="{8392AF4C-5CC9-480C-8D5A-035459BA3D12}" type="parTrans" cxnId="{B0201A94-8A2D-4B20-8E43-4C702FB19AE4}">
      <dgm:prSet/>
      <dgm:spPr/>
      <dgm:t>
        <a:bodyPr/>
        <a:lstStyle/>
        <a:p>
          <a:endParaRPr lang="en-US"/>
        </a:p>
      </dgm:t>
    </dgm:pt>
    <dgm:pt modelId="{1503EF09-0CDF-47D2-A2F1-84BEF2ED13CB}" type="sibTrans" cxnId="{B0201A94-8A2D-4B20-8E43-4C702FB19AE4}">
      <dgm:prSet/>
      <dgm:spPr/>
      <dgm:t>
        <a:bodyPr/>
        <a:lstStyle/>
        <a:p>
          <a:endParaRPr lang="en-US"/>
        </a:p>
      </dgm:t>
    </dgm:pt>
    <dgm:pt modelId="{9C05D5DC-4EF9-4CFD-AE84-F2744B4E8A85}">
      <dgm:prSet phldrT="[Text]"/>
      <dgm:spPr/>
      <dgm:t>
        <a:bodyPr/>
        <a:lstStyle/>
        <a:p>
          <a:r>
            <a:rPr lang="en-US" dirty="0">
              <a:latin typeface="Gotham Light" pitchFamily="50" charset="0"/>
            </a:rPr>
            <a:t>Person </a:t>
          </a:r>
          <a:r>
            <a:rPr lang="en-US" i="1" dirty="0">
              <a:latin typeface="Gotham Light" pitchFamily="50" charset="0"/>
            </a:rPr>
            <a:t>n</a:t>
          </a:r>
        </a:p>
      </dgm:t>
    </dgm:pt>
    <dgm:pt modelId="{FD235DA8-DA97-4C64-B48D-289F79607864}" type="parTrans" cxnId="{856521CB-16FA-4CD5-93B5-9C0DEF887ED4}">
      <dgm:prSet/>
      <dgm:spPr/>
      <dgm:t>
        <a:bodyPr/>
        <a:lstStyle/>
        <a:p>
          <a:endParaRPr lang="en-US"/>
        </a:p>
      </dgm:t>
    </dgm:pt>
    <dgm:pt modelId="{88692FF7-45A6-464C-AAAF-4DED1044A2B6}" type="sibTrans" cxnId="{856521CB-16FA-4CD5-93B5-9C0DEF887ED4}">
      <dgm:prSet/>
      <dgm:spPr/>
      <dgm:t>
        <a:bodyPr/>
        <a:lstStyle/>
        <a:p>
          <a:endParaRPr lang="en-US"/>
        </a:p>
      </dgm:t>
    </dgm:pt>
    <dgm:pt modelId="{6D1F71F4-5274-4D63-9413-485C1E2BA82F}">
      <dgm:prSet phldrT="[Text]"/>
      <dgm:spPr/>
      <dgm:t>
        <a:bodyPr/>
        <a:lstStyle/>
        <a:p>
          <a:r>
            <a:rPr lang="en-US" dirty="0">
              <a:latin typeface="Gotham Light" pitchFamily="50" charset="0"/>
            </a:rPr>
            <a:t>Company OKRs</a:t>
          </a:r>
        </a:p>
      </dgm:t>
    </dgm:pt>
    <dgm:pt modelId="{62EB8009-35CB-448C-9FC1-7E6A3B0C09FA}" type="parTrans" cxnId="{B62EA263-F9A0-4F25-8135-1296FA16CA87}">
      <dgm:prSet/>
      <dgm:spPr/>
      <dgm:t>
        <a:bodyPr/>
        <a:lstStyle/>
        <a:p>
          <a:endParaRPr lang="en-US"/>
        </a:p>
      </dgm:t>
    </dgm:pt>
    <dgm:pt modelId="{3C1FB309-A8F3-40E0-AFD1-F81138C281F4}" type="sibTrans" cxnId="{B62EA263-F9A0-4F25-8135-1296FA16CA87}">
      <dgm:prSet/>
      <dgm:spPr/>
      <dgm:t>
        <a:bodyPr/>
        <a:lstStyle/>
        <a:p>
          <a:endParaRPr lang="en-US"/>
        </a:p>
      </dgm:t>
    </dgm:pt>
    <dgm:pt modelId="{D50EEDC2-529C-4E98-A2C4-3E11E4223586}">
      <dgm:prSet phldrT="[Text]"/>
      <dgm:spPr/>
      <dgm:t>
        <a:bodyPr/>
        <a:lstStyle/>
        <a:p>
          <a:r>
            <a:rPr lang="en-US" dirty="0">
              <a:latin typeface="Gotham Light" pitchFamily="50" charset="0"/>
            </a:rPr>
            <a:t>Team OKRs</a:t>
          </a:r>
        </a:p>
      </dgm:t>
    </dgm:pt>
    <dgm:pt modelId="{90F65BDC-2369-4BA4-809B-4BBE09310C2A}" type="parTrans" cxnId="{42998DAC-3C09-4438-862E-4D0763147808}">
      <dgm:prSet/>
      <dgm:spPr/>
      <dgm:t>
        <a:bodyPr/>
        <a:lstStyle/>
        <a:p>
          <a:endParaRPr lang="en-US"/>
        </a:p>
      </dgm:t>
    </dgm:pt>
    <dgm:pt modelId="{B1A8F0A4-238C-4F0A-8F35-AD75A7D449CE}" type="sibTrans" cxnId="{42998DAC-3C09-4438-862E-4D0763147808}">
      <dgm:prSet/>
      <dgm:spPr/>
      <dgm:t>
        <a:bodyPr/>
        <a:lstStyle/>
        <a:p>
          <a:endParaRPr lang="en-US"/>
        </a:p>
      </dgm:t>
    </dgm:pt>
    <dgm:pt modelId="{AA51EE61-CB4B-49A3-945A-8DA926A45E7B}">
      <dgm:prSet phldrT="[Text]"/>
      <dgm:spPr/>
      <dgm:t>
        <a:bodyPr/>
        <a:lstStyle/>
        <a:p>
          <a:r>
            <a:rPr lang="en-US" dirty="0">
              <a:latin typeface="Gotham Light" pitchFamily="50" charset="0"/>
            </a:rPr>
            <a:t>Individual OKRS</a:t>
          </a:r>
        </a:p>
      </dgm:t>
    </dgm:pt>
    <dgm:pt modelId="{493D54B4-0FE8-48B5-BF76-313BA678330A}" type="parTrans" cxnId="{B74D8D75-AECA-4112-B246-856288858161}">
      <dgm:prSet/>
      <dgm:spPr/>
      <dgm:t>
        <a:bodyPr/>
        <a:lstStyle/>
        <a:p>
          <a:endParaRPr lang="en-US"/>
        </a:p>
      </dgm:t>
    </dgm:pt>
    <dgm:pt modelId="{CF0F6543-751F-4C53-98CF-683B0FA81ECF}" type="sibTrans" cxnId="{B74D8D75-AECA-4112-B246-856288858161}">
      <dgm:prSet/>
      <dgm:spPr/>
      <dgm:t>
        <a:bodyPr/>
        <a:lstStyle/>
        <a:p>
          <a:endParaRPr lang="en-US"/>
        </a:p>
      </dgm:t>
    </dgm:pt>
    <dgm:pt modelId="{0A0A91C9-1AAC-4F48-ADBF-49C7B44D9B0B}" type="pres">
      <dgm:prSet presAssocID="{286E295A-06B2-4C18-BF8D-18FE74FC3D9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D4AA2F-191D-4064-9B4A-12B06FA474A4}" type="pres">
      <dgm:prSet presAssocID="{286E295A-06B2-4C18-BF8D-18FE74FC3D96}" presName="hierFlow" presStyleCnt="0"/>
      <dgm:spPr/>
    </dgm:pt>
    <dgm:pt modelId="{3A896130-878A-431F-A74B-3283477D2EF2}" type="pres">
      <dgm:prSet presAssocID="{286E295A-06B2-4C18-BF8D-18FE74FC3D96}" presName="firstBuf" presStyleCnt="0"/>
      <dgm:spPr/>
    </dgm:pt>
    <dgm:pt modelId="{C70EAF63-C69A-4704-A000-4CDD1671DF9A}" type="pres">
      <dgm:prSet presAssocID="{286E295A-06B2-4C18-BF8D-18FE74FC3D9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A5E8D90-817D-46B2-B068-272E55ED153D}" type="pres">
      <dgm:prSet presAssocID="{CBC1D19D-A9A3-4A7B-B598-3419D248B0F8}" presName="Name14" presStyleCnt="0"/>
      <dgm:spPr/>
    </dgm:pt>
    <dgm:pt modelId="{B3F0A8EA-94AE-43C4-B73F-589E98A39AFD}" type="pres">
      <dgm:prSet presAssocID="{CBC1D19D-A9A3-4A7B-B598-3419D248B0F8}" presName="level1Shape" presStyleLbl="node0" presStyleIdx="0" presStyleCnt="1">
        <dgm:presLayoutVars>
          <dgm:chPref val="3"/>
        </dgm:presLayoutVars>
      </dgm:prSet>
      <dgm:spPr/>
    </dgm:pt>
    <dgm:pt modelId="{AF9C0561-A5B1-4103-8DE3-E75BF617C19D}" type="pres">
      <dgm:prSet presAssocID="{CBC1D19D-A9A3-4A7B-B598-3419D248B0F8}" presName="hierChild2" presStyleCnt="0"/>
      <dgm:spPr/>
    </dgm:pt>
    <dgm:pt modelId="{A650C43C-2923-46A7-A307-AB0E06D0961A}" type="pres">
      <dgm:prSet presAssocID="{6AD749C3-6773-41DB-85C3-C4F91576FDF2}" presName="Name19" presStyleLbl="parChTrans1D2" presStyleIdx="0" presStyleCnt="2"/>
      <dgm:spPr/>
    </dgm:pt>
    <dgm:pt modelId="{0C64E8E3-24C8-404B-B9C7-19F07C8A60D7}" type="pres">
      <dgm:prSet presAssocID="{78E859D6-7330-4B15-A4C0-6877555EA7FA}" presName="Name21" presStyleCnt="0"/>
      <dgm:spPr/>
    </dgm:pt>
    <dgm:pt modelId="{038E1FF6-AE08-456D-B511-DFAF897531B4}" type="pres">
      <dgm:prSet presAssocID="{78E859D6-7330-4B15-A4C0-6877555EA7FA}" presName="level2Shape" presStyleLbl="node2" presStyleIdx="0" presStyleCnt="2"/>
      <dgm:spPr/>
    </dgm:pt>
    <dgm:pt modelId="{5AC56991-B434-46FC-A1F7-3D03143AD6B4}" type="pres">
      <dgm:prSet presAssocID="{78E859D6-7330-4B15-A4C0-6877555EA7FA}" presName="hierChild3" presStyleCnt="0"/>
      <dgm:spPr/>
    </dgm:pt>
    <dgm:pt modelId="{13F5515F-D3FD-4DB1-A6BD-EB3E78C42982}" type="pres">
      <dgm:prSet presAssocID="{BDB18A99-EB13-49AF-8B14-41B56D2152E1}" presName="Name19" presStyleLbl="parChTrans1D3" presStyleIdx="0" presStyleCnt="3"/>
      <dgm:spPr/>
    </dgm:pt>
    <dgm:pt modelId="{FCF1BD7E-7655-48AC-A049-31C161533651}" type="pres">
      <dgm:prSet presAssocID="{C963EAAA-73CA-488B-9F22-74FC84984264}" presName="Name21" presStyleCnt="0"/>
      <dgm:spPr/>
    </dgm:pt>
    <dgm:pt modelId="{6E627307-1687-460A-8030-292686663BA9}" type="pres">
      <dgm:prSet presAssocID="{C963EAAA-73CA-488B-9F22-74FC84984264}" presName="level2Shape" presStyleLbl="node3" presStyleIdx="0" presStyleCnt="3"/>
      <dgm:spPr/>
    </dgm:pt>
    <dgm:pt modelId="{B272F96D-A804-448A-A2AF-7389DC328069}" type="pres">
      <dgm:prSet presAssocID="{C963EAAA-73CA-488B-9F22-74FC84984264}" presName="hierChild3" presStyleCnt="0"/>
      <dgm:spPr/>
    </dgm:pt>
    <dgm:pt modelId="{EB6854D1-32D8-4E87-A87D-A4612B6E07AB}" type="pres">
      <dgm:prSet presAssocID="{9929439C-FBA9-4BC1-A9D1-0DCB4C520387}" presName="Name19" presStyleLbl="parChTrans1D3" presStyleIdx="1" presStyleCnt="3"/>
      <dgm:spPr/>
    </dgm:pt>
    <dgm:pt modelId="{6B797FD2-CB1B-4145-AC0C-A086199B6612}" type="pres">
      <dgm:prSet presAssocID="{4674F630-F124-4063-8752-991057040AF3}" presName="Name21" presStyleCnt="0"/>
      <dgm:spPr/>
    </dgm:pt>
    <dgm:pt modelId="{51736A7A-CBA9-4D59-AEC1-6C49C1CDD11A}" type="pres">
      <dgm:prSet presAssocID="{4674F630-F124-4063-8752-991057040AF3}" presName="level2Shape" presStyleLbl="node3" presStyleIdx="1" presStyleCnt="3"/>
      <dgm:spPr/>
    </dgm:pt>
    <dgm:pt modelId="{DFB7A148-3FBE-4994-AD9D-43D98E9ECF72}" type="pres">
      <dgm:prSet presAssocID="{4674F630-F124-4063-8752-991057040AF3}" presName="hierChild3" presStyleCnt="0"/>
      <dgm:spPr/>
    </dgm:pt>
    <dgm:pt modelId="{A760D0C8-F079-4C74-944D-D488D797A2A1}" type="pres">
      <dgm:prSet presAssocID="{8392AF4C-5CC9-480C-8D5A-035459BA3D12}" presName="Name19" presStyleLbl="parChTrans1D2" presStyleIdx="1" presStyleCnt="2"/>
      <dgm:spPr/>
    </dgm:pt>
    <dgm:pt modelId="{7217518F-8F23-4090-ABF0-6B9C25132C7F}" type="pres">
      <dgm:prSet presAssocID="{2936F371-18C9-4421-94BA-66B8657D29B0}" presName="Name21" presStyleCnt="0"/>
      <dgm:spPr/>
    </dgm:pt>
    <dgm:pt modelId="{56C75B32-893B-4AF7-990E-551D6C6BEBCE}" type="pres">
      <dgm:prSet presAssocID="{2936F371-18C9-4421-94BA-66B8657D29B0}" presName="level2Shape" presStyleLbl="node2" presStyleIdx="1" presStyleCnt="2"/>
      <dgm:spPr/>
    </dgm:pt>
    <dgm:pt modelId="{2B01BC14-F088-452D-A16D-0C6FCB804074}" type="pres">
      <dgm:prSet presAssocID="{2936F371-18C9-4421-94BA-66B8657D29B0}" presName="hierChild3" presStyleCnt="0"/>
      <dgm:spPr/>
    </dgm:pt>
    <dgm:pt modelId="{6498DD7B-E21B-45CA-95A4-33A8FCA41BF9}" type="pres">
      <dgm:prSet presAssocID="{FD235DA8-DA97-4C64-B48D-289F79607864}" presName="Name19" presStyleLbl="parChTrans1D3" presStyleIdx="2" presStyleCnt="3"/>
      <dgm:spPr/>
    </dgm:pt>
    <dgm:pt modelId="{1CA57D8E-1476-453E-8822-F04C0B2C6ACE}" type="pres">
      <dgm:prSet presAssocID="{9C05D5DC-4EF9-4CFD-AE84-F2744B4E8A85}" presName="Name21" presStyleCnt="0"/>
      <dgm:spPr/>
    </dgm:pt>
    <dgm:pt modelId="{64BEEF69-FA2C-4006-AE01-BCAA6CB54C2B}" type="pres">
      <dgm:prSet presAssocID="{9C05D5DC-4EF9-4CFD-AE84-F2744B4E8A85}" presName="level2Shape" presStyleLbl="node3" presStyleIdx="2" presStyleCnt="3"/>
      <dgm:spPr/>
    </dgm:pt>
    <dgm:pt modelId="{3F142C72-294B-4996-81A6-5B5437A40566}" type="pres">
      <dgm:prSet presAssocID="{9C05D5DC-4EF9-4CFD-AE84-F2744B4E8A85}" presName="hierChild3" presStyleCnt="0"/>
      <dgm:spPr/>
    </dgm:pt>
    <dgm:pt modelId="{05C7FCCC-9A94-470A-B74A-BA971E8D4C25}" type="pres">
      <dgm:prSet presAssocID="{286E295A-06B2-4C18-BF8D-18FE74FC3D96}" presName="bgShapesFlow" presStyleCnt="0"/>
      <dgm:spPr/>
    </dgm:pt>
    <dgm:pt modelId="{48E34B48-4E6A-4D80-BDE9-9CD0B4E80DAA}" type="pres">
      <dgm:prSet presAssocID="{6D1F71F4-5274-4D63-9413-485C1E2BA82F}" presName="rectComp" presStyleCnt="0"/>
      <dgm:spPr/>
    </dgm:pt>
    <dgm:pt modelId="{2B207221-19FF-4E04-9DE1-F297895193B9}" type="pres">
      <dgm:prSet presAssocID="{6D1F71F4-5274-4D63-9413-485C1E2BA82F}" presName="bgRect" presStyleLbl="bgShp" presStyleIdx="0" presStyleCnt="3"/>
      <dgm:spPr/>
    </dgm:pt>
    <dgm:pt modelId="{2F98BB57-8EE6-4703-8F3F-BA60AB9A3055}" type="pres">
      <dgm:prSet presAssocID="{6D1F71F4-5274-4D63-9413-485C1E2BA82F}" presName="bgRectTx" presStyleLbl="bgShp" presStyleIdx="0" presStyleCnt="3">
        <dgm:presLayoutVars>
          <dgm:bulletEnabled val="1"/>
        </dgm:presLayoutVars>
      </dgm:prSet>
      <dgm:spPr/>
    </dgm:pt>
    <dgm:pt modelId="{0286D67C-DF45-47E3-9CB8-718E1D53EBB0}" type="pres">
      <dgm:prSet presAssocID="{6D1F71F4-5274-4D63-9413-485C1E2BA82F}" presName="spComp" presStyleCnt="0"/>
      <dgm:spPr/>
    </dgm:pt>
    <dgm:pt modelId="{116A824B-767E-4347-A1B5-5894A909446D}" type="pres">
      <dgm:prSet presAssocID="{6D1F71F4-5274-4D63-9413-485C1E2BA82F}" presName="vSp" presStyleCnt="0"/>
      <dgm:spPr/>
    </dgm:pt>
    <dgm:pt modelId="{041AC3F7-D3D0-4CE8-8B2E-31BACA1A2425}" type="pres">
      <dgm:prSet presAssocID="{D50EEDC2-529C-4E98-A2C4-3E11E4223586}" presName="rectComp" presStyleCnt="0"/>
      <dgm:spPr/>
    </dgm:pt>
    <dgm:pt modelId="{AC5A8DB4-1EBF-478A-8582-46698E1D14CF}" type="pres">
      <dgm:prSet presAssocID="{D50EEDC2-529C-4E98-A2C4-3E11E4223586}" presName="bgRect" presStyleLbl="bgShp" presStyleIdx="1" presStyleCnt="3"/>
      <dgm:spPr/>
    </dgm:pt>
    <dgm:pt modelId="{E590DC28-AD27-420E-A5AE-B9C417613E30}" type="pres">
      <dgm:prSet presAssocID="{D50EEDC2-529C-4E98-A2C4-3E11E4223586}" presName="bgRectTx" presStyleLbl="bgShp" presStyleIdx="1" presStyleCnt="3">
        <dgm:presLayoutVars>
          <dgm:bulletEnabled val="1"/>
        </dgm:presLayoutVars>
      </dgm:prSet>
      <dgm:spPr/>
    </dgm:pt>
    <dgm:pt modelId="{C3930FDF-E844-4980-B768-32D22AFC52B9}" type="pres">
      <dgm:prSet presAssocID="{D50EEDC2-529C-4E98-A2C4-3E11E4223586}" presName="spComp" presStyleCnt="0"/>
      <dgm:spPr/>
    </dgm:pt>
    <dgm:pt modelId="{1E4CDBEF-DBFF-4DEB-A13B-DE4538AE3159}" type="pres">
      <dgm:prSet presAssocID="{D50EEDC2-529C-4E98-A2C4-3E11E4223586}" presName="vSp" presStyleCnt="0"/>
      <dgm:spPr/>
    </dgm:pt>
    <dgm:pt modelId="{6754CC9C-5361-427D-A8E6-9008079D27CC}" type="pres">
      <dgm:prSet presAssocID="{AA51EE61-CB4B-49A3-945A-8DA926A45E7B}" presName="rectComp" presStyleCnt="0"/>
      <dgm:spPr/>
    </dgm:pt>
    <dgm:pt modelId="{9BE802C6-24E1-45FF-BDEA-9F111315E7B4}" type="pres">
      <dgm:prSet presAssocID="{AA51EE61-CB4B-49A3-945A-8DA926A45E7B}" presName="bgRect" presStyleLbl="bgShp" presStyleIdx="2" presStyleCnt="3"/>
      <dgm:spPr/>
    </dgm:pt>
    <dgm:pt modelId="{B6C39399-34D2-480E-B2C5-6E345335F9B8}" type="pres">
      <dgm:prSet presAssocID="{AA51EE61-CB4B-49A3-945A-8DA926A45E7B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1CEB354-A2C2-4B9A-9E0F-87DC1909A8C6}" type="presOf" srcId="{9929439C-FBA9-4BC1-A9D1-0DCB4C520387}" destId="{EB6854D1-32D8-4E87-A87D-A4612B6E07AB}" srcOrd="0" destOrd="0" presId="urn:microsoft.com/office/officeart/2005/8/layout/hierarchy6"/>
    <dgm:cxn modelId="{B74D8D75-AECA-4112-B246-856288858161}" srcId="{286E295A-06B2-4C18-BF8D-18FE74FC3D96}" destId="{AA51EE61-CB4B-49A3-945A-8DA926A45E7B}" srcOrd="3" destOrd="0" parTransId="{493D54B4-0FE8-48B5-BF76-313BA678330A}" sibTransId="{CF0F6543-751F-4C53-98CF-683B0FA81ECF}"/>
    <dgm:cxn modelId="{B9A0F584-C321-44C9-966B-539B0B2BD5B2}" type="presOf" srcId="{6AD749C3-6773-41DB-85C3-C4F91576FDF2}" destId="{A650C43C-2923-46A7-A307-AB0E06D0961A}" srcOrd="0" destOrd="0" presId="urn:microsoft.com/office/officeart/2005/8/layout/hierarchy6"/>
    <dgm:cxn modelId="{D40C1357-3DD1-4D36-9387-FB79FA4DFB64}" type="presOf" srcId="{CBC1D19D-A9A3-4A7B-B598-3419D248B0F8}" destId="{B3F0A8EA-94AE-43C4-B73F-589E98A39AFD}" srcOrd="0" destOrd="0" presId="urn:microsoft.com/office/officeart/2005/8/layout/hierarchy6"/>
    <dgm:cxn modelId="{D14D12CD-6053-44DE-895D-B36C41C1BEF1}" type="presOf" srcId="{C963EAAA-73CA-488B-9F22-74FC84984264}" destId="{6E627307-1687-460A-8030-292686663BA9}" srcOrd="0" destOrd="0" presId="urn:microsoft.com/office/officeart/2005/8/layout/hierarchy6"/>
    <dgm:cxn modelId="{D0D97F36-1BF1-42D0-A183-3AE0EAE6D9FD}" type="presOf" srcId="{AA51EE61-CB4B-49A3-945A-8DA926A45E7B}" destId="{9BE802C6-24E1-45FF-BDEA-9F111315E7B4}" srcOrd="0" destOrd="0" presId="urn:microsoft.com/office/officeart/2005/8/layout/hierarchy6"/>
    <dgm:cxn modelId="{7867EC8E-1916-4CEE-B8E7-FCF7C521ABF3}" srcId="{286E295A-06B2-4C18-BF8D-18FE74FC3D96}" destId="{CBC1D19D-A9A3-4A7B-B598-3419D248B0F8}" srcOrd="0" destOrd="0" parTransId="{E24D771F-4861-4879-A7F4-91D4C4314836}" sibTransId="{26FD9FA5-5B04-4B9F-8339-7EAD5D37E949}"/>
    <dgm:cxn modelId="{CACBA8B8-ED24-40B1-B2B3-11BF35CF79EC}" srcId="{CBC1D19D-A9A3-4A7B-B598-3419D248B0F8}" destId="{78E859D6-7330-4B15-A4C0-6877555EA7FA}" srcOrd="0" destOrd="0" parTransId="{6AD749C3-6773-41DB-85C3-C4F91576FDF2}" sibTransId="{0D237063-1ED7-4011-A180-19BB87D1FC43}"/>
    <dgm:cxn modelId="{3B399278-B5A4-4F03-AAD8-2627FDBC2F18}" type="presOf" srcId="{BDB18A99-EB13-49AF-8B14-41B56D2152E1}" destId="{13F5515F-D3FD-4DB1-A6BD-EB3E78C42982}" srcOrd="0" destOrd="0" presId="urn:microsoft.com/office/officeart/2005/8/layout/hierarchy6"/>
    <dgm:cxn modelId="{FF154157-E7C9-48CE-A4F3-E811C8B970D0}" type="presOf" srcId="{286E295A-06B2-4C18-BF8D-18FE74FC3D96}" destId="{0A0A91C9-1AAC-4F48-ADBF-49C7B44D9B0B}" srcOrd="0" destOrd="0" presId="urn:microsoft.com/office/officeart/2005/8/layout/hierarchy6"/>
    <dgm:cxn modelId="{BD8D1138-214B-42A3-AACB-8C06C2629344}" type="presOf" srcId="{6D1F71F4-5274-4D63-9413-485C1E2BA82F}" destId="{2F98BB57-8EE6-4703-8F3F-BA60AB9A3055}" srcOrd="1" destOrd="0" presId="urn:microsoft.com/office/officeart/2005/8/layout/hierarchy6"/>
    <dgm:cxn modelId="{42998DAC-3C09-4438-862E-4D0763147808}" srcId="{286E295A-06B2-4C18-BF8D-18FE74FC3D96}" destId="{D50EEDC2-529C-4E98-A2C4-3E11E4223586}" srcOrd="2" destOrd="0" parTransId="{90F65BDC-2369-4BA4-809B-4BBE09310C2A}" sibTransId="{B1A8F0A4-238C-4F0A-8F35-AD75A7D449CE}"/>
    <dgm:cxn modelId="{99870E2F-B858-4171-982D-ADE52566A6D7}" type="presOf" srcId="{6D1F71F4-5274-4D63-9413-485C1E2BA82F}" destId="{2B207221-19FF-4E04-9DE1-F297895193B9}" srcOrd="0" destOrd="0" presId="urn:microsoft.com/office/officeart/2005/8/layout/hierarchy6"/>
    <dgm:cxn modelId="{CC1FA5BC-81A4-4B2C-A5E3-063E2A0FE076}" type="presOf" srcId="{D50EEDC2-529C-4E98-A2C4-3E11E4223586}" destId="{E590DC28-AD27-420E-A5AE-B9C417613E30}" srcOrd="1" destOrd="0" presId="urn:microsoft.com/office/officeart/2005/8/layout/hierarchy6"/>
    <dgm:cxn modelId="{B0201A94-8A2D-4B20-8E43-4C702FB19AE4}" srcId="{CBC1D19D-A9A3-4A7B-B598-3419D248B0F8}" destId="{2936F371-18C9-4421-94BA-66B8657D29B0}" srcOrd="1" destOrd="0" parTransId="{8392AF4C-5CC9-480C-8D5A-035459BA3D12}" sibTransId="{1503EF09-0CDF-47D2-A2F1-84BEF2ED13CB}"/>
    <dgm:cxn modelId="{06259CC6-A70B-4262-B761-DA50F6FF4EC0}" type="presOf" srcId="{2936F371-18C9-4421-94BA-66B8657D29B0}" destId="{56C75B32-893B-4AF7-990E-551D6C6BEBCE}" srcOrd="0" destOrd="0" presId="urn:microsoft.com/office/officeart/2005/8/layout/hierarchy6"/>
    <dgm:cxn modelId="{856521CB-16FA-4CD5-93B5-9C0DEF887ED4}" srcId="{2936F371-18C9-4421-94BA-66B8657D29B0}" destId="{9C05D5DC-4EF9-4CFD-AE84-F2744B4E8A85}" srcOrd="0" destOrd="0" parTransId="{FD235DA8-DA97-4C64-B48D-289F79607864}" sibTransId="{88692FF7-45A6-464C-AAAF-4DED1044A2B6}"/>
    <dgm:cxn modelId="{5C23CB0D-D4FB-4B9C-8CB9-EAD6FAB38072}" type="presOf" srcId="{FD235DA8-DA97-4C64-B48D-289F79607864}" destId="{6498DD7B-E21B-45CA-95A4-33A8FCA41BF9}" srcOrd="0" destOrd="0" presId="urn:microsoft.com/office/officeart/2005/8/layout/hierarchy6"/>
    <dgm:cxn modelId="{C1CAFBAC-EE8B-40C2-8778-F1F1EF5CB2B6}" type="presOf" srcId="{4674F630-F124-4063-8752-991057040AF3}" destId="{51736A7A-CBA9-4D59-AEC1-6C49C1CDD11A}" srcOrd="0" destOrd="0" presId="urn:microsoft.com/office/officeart/2005/8/layout/hierarchy6"/>
    <dgm:cxn modelId="{B62EA263-F9A0-4F25-8135-1296FA16CA87}" srcId="{286E295A-06B2-4C18-BF8D-18FE74FC3D96}" destId="{6D1F71F4-5274-4D63-9413-485C1E2BA82F}" srcOrd="1" destOrd="0" parTransId="{62EB8009-35CB-448C-9FC1-7E6A3B0C09FA}" sibTransId="{3C1FB309-A8F3-40E0-AFD1-F81138C281F4}"/>
    <dgm:cxn modelId="{AB742A3A-F002-4656-8320-BA63A3067D62}" srcId="{78E859D6-7330-4B15-A4C0-6877555EA7FA}" destId="{4674F630-F124-4063-8752-991057040AF3}" srcOrd="1" destOrd="0" parTransId="{9929439C-FBA9-4BC1-A9D1-0DCB4C520387}" sibTransId="{FCCE7F59-2DEF-40D0-B4FA-19D53D7076B4}"/>
    <dgm:cxn modelId="{357B85D3-312F-4905-83C5-9492CD15E2C1}" srcId="{78E859D6-7330-4B15-A4C0-6877555EA7FA}" destId="{C963EAAA-73CA-488B-9F22-74FC84984264}" srcOrd="0" destOrd="0" parTransId="{BDB18A99-EB13-49AF-8B14-41B56D2152E1}" sibTransId="{4BADE899-57BE-4403-9DCD-B949A857ADD6}"/>
    <dgm:cxn modelId="{7C464CD0-5546-4FDA-B69B-141ABC588421}" type="presOf" srcId="{D50EEDC2-529C-4E98-A2C4-3E11E4223586}" destId="{AC5A8DB4-1EBF-478A-8582-46698E1D14CF}" srcOrd="0" destOrd="0" presId="urn:microsoft.com/office/officeart/2005/8/layout/hierarchy6"/>
    <dgm:cxn modelId="{6553D3E0-9ECA-4CF3-9E29-4380CA16D7DF}" type="presOf" srcId="{9C05D5DC-4EF9-4CFD-AE84-F2744B4E8A85}" destId="{64BEEF69-FA2C-4006-AE01-BCAA6CB54C2B}" srcOrd="0" destOrd="0" presId="urn:microsoft.com/office/officeart/2005/8/layout/hierarchy6"/>
    <dgm:cxn modelId="{0EA303B4-FF10-4D67-8386-906565FF310E}" type="presOf" srcId="{78E859D6-7330-4B15-A4C0-6877555EA7FA}" destId="{038E1FF6-AE08-456D-B511-DFAF897531B4}" srcOrd="0" destOrd="0" presId="urn:microsoft.com/office/officeart/2005/8/layout/hierarchy6"/>
    <dgm:cxn modelId="{827A64C8-2CB7-44E5-9780-8E5055510743}" type="presOf" srcId="{AA51EE61-CB4B-49A3-945A-8DA926A45E7B}" destId="{B6C39399-34D2-480E-B2C5-6E345335F9B8}" srcOrd="1" destOrd="0" presId="urn:microsoft.com/office/officeart/2005/8/layout/hierarchy6"/>
    <dgm:cxn modelId="{6BB9AAFC-8AAC-403B-BA7A-9A34E1B2B62D}" type="presOf" srcId="{8392AF4C-5CC9-480C-8D5A-035459BA3D12}" destId="{A760D0C8-F079-4C74-944D-D488D797A2A1}" srcOrd="0" destOrd="0" presId="urn:microsoft.com/office/officeart/2005/8/layout/hierarchy6"/>
    <dgm:cxn modelId="{32E03026-B60C-4250-8E37-C5ED4618BBD8}" type="presParOf" srcId="{0A0A91C9-1AAC-4F48-ADBF-49C7B44D9B0B}" destId="{74D4AA2F-191D-4064-9B4A-12B06FA474A4}" srcOrd="0" destOrd="0" presId="urn:microsoft.com/office/officeart/2005/8/layout/hierarchy6"/>
    <dgm:cxn modelId="{3ABDD7D3-2F3B-4A45-B073-B9BB415FD430}" type="presParOf" srcId="{74D4AA2F-191D-4064-9B4A-12B06FA474A4}" destId="{3A896130-878A-431F-A74B-3283477D2EF2}" srcOrd="0" destOrd="0" presId="urn:microsoft.com/office/officeart/2005/8/layout/hierarchy6"/>
    <dgm:cxn modelId="{3A3A0ADF-BB57-47B5-B233-EC58F6851D0F}" type="presParOf" srcId="{74D4AA2F-191D-4064-9B4A-12B06FA474A4}" destId="{C70EAF63-C69A-4704-A000-4CDD1671DF9A}" srcOrd="1" destOrd="0" presId="urn:microsoft.com/office/officeart/2005/8/layout/hierarchy6"/>
    <dgm:cxn modelId="{355BE250-A7BD-4085-BDC9-5D3888F08938}" type="presParOf" srcId="{C70EAF63-C69A-4704-A000-4CDD1671DF9A}" destId="{EA5E8D90-817D-46B2-B068-272E55ED153D}" srcOrd="0" destOrd="0" presId="urn:microsoft.com/office/officeart/2005/8/layout/hierarchy6"/>
    <dgm:cxn modelId="{F6CB665B-A600-4D67-81D7-947B56333D94}" type="presParOf" srcId="{EA5E8D90-817D-46B2-B068-272E55ED153D}" destId="{B3F0A8EA-94AE-43C4-B73F-589E98A39AFD}" srcOrd="0" destOrd="0" presId="urn:microsoft.com/office/officeart/2005/8/layout/hierarchy6"/>
    <dgm:cxn modelId="{E54EFABE-EB00-404F-BDCE-3635CFD33A9A}" type="presParOf" srcId="{EA5E8D90-817D-46B2-B068-272E55ED153D}" destId="{AF9C0561-A5B1-4103-8DE3-E75BF617C19D}" srcOrd="1" destOrd="0" presId="urn:microsoft.com/office/officeart/2005/8/layout/hierarchy6"/>
    <dgm:cxn modelId="{7B698C72-3C90-4602-A5E6-0A47367A6030}" type="presParOf" srcId="{AF9C0561-A5B1-4103-8DE3-E75BF617C19D}" destId="{A650C43C-2923-46A7-A307-AB0E06D0961A}" srcOrd="0" destOrd="0" presId="urn:microsoft.com/office/officeart/2005/8/layout/hierarchy6"/>
    <dgm:cxn modelId="{E82FC448-0613-4D97-8632-4A94A4C2C098}" type="presParOf" srcId="{AF9C0561-A5B1-4103-8DE3-E75BF617C19D}" destId="{0C64E8E3-24C8-404B-B9C7-19F07C8A60D7}" srcOrd="1" destOrd="0" presId="urn:microsoft.com/office/officeart/2005/8/layout/hierarchy6"/>
    <dgm:cxn modelId="{E879B086-4EDC-44A0-8A38-72D5BEDDE045}" type="presParOf" srcId="{0C64E8E3-24C8-404B-B9C7-19F07C8A60D7}" destId="{038E1FF6-AE08-456D-B511-DFAF897531B4}" srcOrd="0" destOrd="0" presId="urn:microsoft.com/office/officeart/2005/8/layout/hierarchy6"/>
    <dgm:cxn modelId="{0E4EC582-400C-4CF1-9614-DB21E8532D5F}" type="presParOf" srcId="{0C64E8E3-24C8-404B-B9C7-19F07C8A60D7}" destId="{5AC56991-B434-46FC-A1F7-3D03143AD6B4}" srcOrd="1" destOrd="0" presId="urn:microsoft.com/office/officeart/2005/8/layout/hierarchy6"/>
    <dgm:cxn modelId="{0847D937-8FB6-44B5-AE1F-9EAF78B2B798}" type="presParOf" srcId="{5AC56991-B434-46FC-A1F7-3D03143AD6B4}" destId="{13F5515F-D3FD-4DB1-A6BD-EB3E78C42982}" srcOrd="0" destOrd="0" presId="urn:microsoft.com/office/officeart/2005/8/layout/hierarchy6"/>
    <dgm:cxn modelId="{C4CC9284-2B93-49CA-B5F7-9C2D6BA742CC}" type="presParOf" srcId="{5AC56991-B434-46FC-A1F7-3D03143AD6B4}" destId="{FCF1BD7E-7655-48AC-A049-31C161533651}" srcOrd="1" destOrd="0" presId="urn:microsoft.com/office/officeart/2005/8/layout/hierarchy6"/>
    <dgm:cxn modelId="{8208E914-B6A7-4027-8D69-E8E89494D738}" type="presParOf" srcId="{FCF1BD7E-7655-48AC-A049-31C161533651}" destId="{6E627307-1687-460A-8030-292686663BA9}" srcOrd="0" destOrd="0" presId="urn:microsoft.com/office/officeart/2005/8/layout/hierarchy6"/>
    <dgm:cxn modelId="{F9AC4C79-6676-44FA-9140-616879FD6A97}" type="presParOf" srcId="{FCF1BD7E-7655-48AC-A049-31C161533651}" destId="{B272F96D-A804-448A-A2AF-7389DC328069}" srcOrd="1" destOrd="0" presId="urn:microsoft.com/office/officeart/2005/8/layout/hierarchy6"/>
    <dgm:cxn modelId="{7F38A447-AB4E-4408-89DF-1D760FAE4853}" type="presParOf" srcId="{5AC56991-B434-46FC-A1F7-3D03143AD6B4}" destId="{EB6854D1-32D8-4E87-A87D-A4612B6E07AB}" srcOrd="2" destOrd="0" presId="urn:microsoft.com/office/officeart/2005/8/layout/hierarchy6"/>
    <dgm:cxn modelId="{AA393C9B-D160-494A-87C4-E31B615F4C39}" type="presParOf" srcId="{5AC56991-B434-46FC-A1F7-3D03143AD6B4}" destId="{6B797FD2-CB1B-4145-AC0C-A086199B6612}" srcOrd="3" destOrd="0" presId="urn:microsoft.com/office/officeart/2005/8/layout/hierarchy6"/>
    <dgm:cxn modelId="{47E7B531-3DDE-4FCB-BD76-CD1F379E0644}" type="presParOf" srcId="{6B797FD2-CB1B-4145-AC0C-A086199B6612}" destId="{51736A7A-CBA9-4D59-AEC1-6C49C1CDD11A}" srcOrd="0" destOrd="0" presId="urn:microsoft.com/office/officeart/2005/8/layout/hierarchy6"/>
    <dgm:cxn modelId="{6628B1ED-4A56-40D0-A76C-9A882AE566DC}" type="presParOf" srcId="{6B797FD2-CB1B-4145-AC0C-A086199B6612}" destId="{DFB7A148-3FBE-4994-AD9D-43D98E9ECF72}" srcOrd="1" destOrd="0" presId="urn:microsoft.com/office/officeart/2005/8/layout/hierarchy6"/>
    <dgm:cxn modelId="{A1F26316-7A5A-46EF-B646-281C6D3CA8F5}" type="presParOf" srcId="{AF9C0561-A5B1-4103-8DE3-E75BF617C19D}" destId="{A760D0C8-F079-4C74-944D-D488D797A2A1}" srcOrd="2" destOrd="0" presId="urn:microsoft.com/office/officeart/2005/8/layout/hierarchy6"/>
    <dgm:cxn modelId="{74B8099C-35F0-449C-86C4-64C0F8FC8746}" type="presParOf" srcId="{AF9C0561-A5B1-4103-8DE3-E75BF617C19D}" destId="{7217518F-8F23-4090-ABF0-6B9C25132C7F}" srcOrd="3" destOrd="0" presId="urn:microsoft.com/office/officeart/2005/8/layout/hierarchy6"/>
    <dgm:cxn modelId="{3B3AEF0D-8AFA-42D6-AABE-8F24838ED5E3}" type="presParOf" srcId="{7217518F-8F23-4090-ABF0-6B9C25132C7F}" destId="{56C75B32-893B-4AF7-990E-551D6C6BEBCE}" srcOrd="0" destOrd="0" presId="urn:microsoft.com/office/officeart/2005/8/layout/hierarchy6"/>
    <dgm:cxn modelId="{B8B8D974-8AF5-42C9-B8D4-079C1A8636F6}" type="presParOf" srcId="{7217518F-8F23-4090-ABF0-6B9C25132C7F}" destId="{2B01BC14-F088-452D-A16D-0C6FCB804074}" srcOrd="1" destOrd="0" presId="urn:microsoft.com/office/officeart/2005/8/layout/hierarchy6"/>
    <dgm:cxn modelId="{96B8865E-BEF2-474E-9268-5F00BD4ECFEC}" type="presParOf" srcId="{2B01BC14-F088-452D-A16D-0C6FCB804074}" destId="{6498DD7B-E21B-45CA-95A4-33A8FCA41BF9}" srcOrd="0" destOrd="0" presId="urn:microsoft.com/office/officeart/2005/8/layout/hierarchy6"/>
    <dgm:cxn modelId="{30D5D57E-019A-4421-888D-9ADCD653BC34}" type="presParOf" srcId="{2B01BC14-F088-452D-A16D-0C6FCB804074}" destId="{1CA57D8E-1476-453E-8822-F04C0B2C6ACE}" srcOrd="1" destOrd="0" presId="urn:microsoft.com/office/officeart/2005/8/layout/hierarchy6"/>
    <dgm:cxn modelId="{1C8596DC-698A-4919-A5F8-2EA159B7BBB8}" type="presParOf" srcId="{1CA57D8E-1476-453E-8822-F04C0B2C6ACE}" destId="{64BEEF69-FA2C-4006-AE01-BCAA6CB54C2B}" srcOrd="0" destOrd="0" presId="urn:microsoft.com/office/officeart/2005/8/layout/hierarchy6"/>
    <dgm:cxn modelId="{221F3B85-1E2E-49D8-80E2-1F208235BC92}" type="presParOf" srcId="{1CA57D8E-1476-453E-8822-F04C0B2C6ACE}" destId="{3F142C72-294B-4996-81A6-5B5437A40566}" srcOrd="1" destOrd="0" presId="urn:microsoft.com/office/officeart/2005/8/layout/hierarchy6"/>
    <dgm:cxn modelId="{08E9CF2C-6613-40BA-B30C-E83D55008FAE}" type="presParOf" srcId="{0A0A91C9-1AAC-4F48-ADBF-49C7B44D9B0B}" destId="{05C7FCCC-9A94-470A-B74A-BA971E8D4C25}" srcOrd="1" destOrd="0" presId="urn:microsoft.com/office/officeart/2005/8/layout/hierarchy6"/>
    <dgm:cxn modelId="{3AE1DC67-7E85-466F-9A49-E6222D01067D}" type="presParOf" srcId="{05C7FCCC-9A94-470A-B74A-BA971E8D4C25}" destId="{48E34B48-4E6A-4D80-BDE9-9CD0B4E80DAA}" srcOrd="0" destOrd="0" presId="urn:microsoft.com/office/officeart/2005/8/layout/hierarchy6"/>
    <dgm:cxn modelId="{F2CBBEA9-D461-46BE-91B9-AEDED686658D}" type="presParOf" srcId="{48E34B48-4E6A-4D80-BDE9-9CD0B4E80DAA}" destId="{2B207221-19FF-4E04-9DE1-F297895193B9}" srcOrd="0" destOrd="0" presId="urn:microsoft.com/office/officeart/2005/8/layout/hierarchy6"/>
    <dgm:cxn modelId="{B8E0F879-0CC2-420C-8420-8AEB9D86825D}" type="presParOf" srcId="{48E34B48-4E6A-4D80-BDE9-9CD0B4E80DAA}" destId="{2F98BB57-8EE6-4703-8F3F-BA60AB9A3055}" srcOrd="1" destOrd="0" presId="urn:microsoft.com/office/officeart/2005/8/layout/hierarchy6"/>
    <dgm:cxn modelId="{D5A1A23E-9785-4564-A827-FDC5FB4FB123}" type="presParOf" srcId="{05C7FCCC-9A94-470A-B74A-BA971E8D4C25}" destId="{0286D67C-DF45-47E3-9CB8-718E1D53EBB0}" srcOrd="1" destOrd="0" presId="urn:microsoft.com/office/officeart/2005/8/layout/hierarchy6"/>
    <dgm:cxn modelId="{6938D2FA-D15A-485E-B866-04456489B954}" type="presParOf" srcId="{0286D67C-DF45-47E3-9CB8-718E1D53EBB0}" destId="{116A824B-767E-4347-A1B5-5894A909446D}" srcOrd="0" destOrd="0" presId="urn:microsoft.com/office/officeart/2005/8/layout/hierarchy6"/>
    <dgm:cxn modelId="{821F11D9-58EA-44DA-9A84-44BBE66C563D}" type="presParOf" srcId="{05C7FCCC-9A94-470A-B74A-BA971E8D4C25}" destId="{041AC3F7-D3D0-4CE8-8B2E-31BACA1A2425}" srcOrd="2" destOrd="0" presId="urn:microsoft.com/office/officeart/2005/8/layout/hierarchy6"/>
    <dgm:cxn modelId="{9EDBA007-3AC4-4840-BD5A-7AEADF5F3FE7}" type="presParOf" srcId="{041AC3F7-D3D0-4CE8-8B2E-31BACA1A2425}" destId="{AC5A8DB4-1EBF-478A-8582-46698E1D14CF}" srcOrd="0" destOrd="0" presId="urn:microsoft.com/office/officeart/2005/8/layout/hierarchy6"/>
    <dgm:cxn modelId="{643620D3-9FB5-4B8B-9706-210C0992DFD5}" type="presParOf" srcId="{041AC3F7-D3D0-4CE8-8B2E-31BACA1A2425}" destId="{E590DC28-AD27-420E-A5AE-B9C417613E30}" srcOrd="1" destOrd="0" presId="urn:microsoft.com/office/officeart/2005/8/layout/hierarchy6"/>
    <dgm:cxn modelId="{8863C7CE-2E5D-425F-9AFC-49802F692470}" type="presParOf" srcId="{05C7FCCC-9A94-470A-B74A-BA971E8D4C25}" destId="{C3930FDF-E844-4980-B768-32D22AFC52B9}" srcOrd="3" destOrd="0" presId="urn:microsoft.com/office/officeart/2005/8/layout/hierarchy6"/>
    <dgm:cxn modelId="{637CC1B2-3D58-49AE-A3E0-F588C73409C7}" type="presParOf" srcId="{C3930FDF-E844-4980-B768-32D22AFC52B9}" destId="{1E4CDBEF-DBFF-4DEB-A13B-DE4538AE3159}" srcOrd="0" destOrd="0" presId="urn:microsoft.com/office/officeart/2005/8/layout/hierarchy6"/>
    <dgm:cxn modelId="{B700BB6B-1179-4673-9E11-64A7903B1A6D}" type="presParOf" srcId="{05C7FCCC-9A94-470A-B74A-BA971E8D4C25}" destId="{6754CC9C-5361-427D-A8E6-9008079D27CC}" srcOrd="4" destOrd="0" presId="urn:microsoft.com/office/officeart/2005/8/layout/hierarchy6"/>
    <dgm:cxn modelId="{33463B6B-00D0-430D-B2C2-C37D2FDBB08A}" type="presParOf" srcId="{6754CC9C-5361-427D-A8E6-9008079D27CC}" destId="{9BE802C6-24E1-45FF-BDEA-9F111315E7B4}" srcOrd="0" destOrd="0" presId="urn:microsoft.com/office/officeart/2005/8/layout/hierarchy6"/>
    <dgm:cxn modelId="{42C80175-EA42-455C-A0C8-5F940B231F5C}" type="presParOf" srcId="{6754CC9C-5361-427D-A8E6-9008079D27CC}" destId="{B6C39399-34D2-480E-B2C5-6E345335F9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802C6-24E1-45FF-BDEA-9F111315E7B4}">
      <dsp:nvSpPr>
        <dsp:cNvPr id="0" name=""/>
        <dsp:cNvSpPr/>
      </dsp:nvSpPr>
      <dsp:spPr>
        <a:xfrm>
          <a:off x="0" y="3527425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Gotham Light" pitchFamily="50" charset="0"/>
            </a:rPr>
            <a:t>Individual OKRS</a:t>
          </a:r>
        </a:p>
      </dsp:txBody>
      <dsp:txXfrm>
        <a:off x="0" y="3527425"/>
        <a:ext cx="2438400" cy="1227137"/>
      </dsp:txXfrm>
    </dsp:sp>
    <dsp:sp modelId="{AC5A8DB4-1EBF-478A-8582-46698E1D14CF}">
      <dsp:nvSpPr>
        <dsp:cNvPr id="0" name=""/>
        <dsp:cNvSpPr/>
      </dsp:nvSpPr>
      <dsp:spPr>
        <a:xfrm>
          <a:off x="0" y="2095764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Gotham Light" pitchFamily="50" charset="0"/>
            </a:rPr>
            <a:t>Team OKRs</a:t>
          </a:r>
        </a:p>
      </dsp:txBody>
      <dsp:txXfrm>
        <a:off x="0" y="2095764"/>
        <a:ext cx="2438400" cy="1227137"/>
      </dsp:txXfrm>
    </dsp:sp>
    <dsp:sp modelId="{2B207221-19FF-4E04-9DE1-F297895193B9}">
      <dsp:nvSpPr>
        <dsp:cNvPr id="0" name=""/>
        <dsp:cNvSpPr/>
      </dsp:nvSpPr>
      <dsp:spPr>
        <a:xfrm>
          <a:off x="0" y="664104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Gotham Light" pitchFamily="50" charset="0"/>
            </a:rPr>
            <a:t>Company OKRs</a:t>
          </a:r>
        </a:p>
      </dsp:txBody>
      <dsp:txXfrm>
        <a:off x="0" y="664104"/>
        <a:ext cx="2438400" cy="1227137"/>
      </dsp:txXfrm>
    </dsp:sp>
    <dsp:sp modelId="{B3F0A8EA-94AE-43C4-B73F-589E98A39AFD}">
      <dsp:nvSpPr>
        <dsp:cNvPr id="0" name=""/>
        <dsp:cNvSpPr/>
      </dsp:nvSpPr>
      <dsp:spPr>
        <a:xfrm>
          <a:off x="4933483" y="766365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otham Light" pitchFamily="50" charset="0"/>
            </a:rPr>
            <a:t>Company</a:t>
          </a:r>
        </a:p>
      </dsp:txBody>
      <dsp:txXfrm>
        <a:off x="4963434" y="796316"/>
        <a:ext cx="1474019" cy="962712"/>
      </dsp:txXfrm>
    </dsp:sp>
    <dsp:sp modelId="{A650C43C-2923-46A7-A307-AB0E06D0961A}">
      <dsp:nvSpPr>
        <dsp:cNvPr id="0" name=""/>
        <dsp:cNvSpPr/>
      </dsp:nvSpPr>
      <dsp:spPr>
        <a:xfrm>
          <a:off x="4204870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1495573" y="0"/>
              </a:moveTo>
              <a:lnTo>
                <a:pt x="1495573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E1FF6-AE08-456D-B511-DFAF897531B4}">
      <dsp:nvSpPr>
        <dsp:cNvPr id="0" name=""/>
        <dsp:cNvSpPr/>
      </dsp:nvSpPr>
      <dsp:spPr>
        <a:xfrm>
          <a:off x="3437909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otham Light" pitchFamily="50" charset="0"/>
            </a:rPr>
            <a:t>Sales</a:t>
          </a:r>
        </a:p>
      </dsp:txBody>
      <dsp:txXfrm>
        <a:off x="3467860" y="2227977"/>
        <a:ext cx="1474019" cy="962712"/>
      </dsp:txXfrm>
    </dsp:sp>
    <dsp:sp modelId="{13F5515F-D3FD-4DB1-A6BD-EB3E78C42982}">
      <dsp:nvSpPr>
        <dsp:cNvPr id="0" name=""/>
        <dsp:cNvSpPr/>
      </dsp:nvSpPr>
      <dsp:spPr>
        <a:xfrm>
          <a:off x="3207821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997049" y="0"/>
              </a:moveTo>
              <a:lnTo>
                <a:pt x="997049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7307-1687-460A-8030-292686663BA9}">
      <dsp:nvSpPr>
        <dsp:cNvPr id="0" name=""/>
        <dsp:cNvSpPr/>
      </dsp:nvSpPr>
      <dsp:spPr>
        <a:xfrm>
          <a:off x="2440860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otham Light" pitchFamily="50" charset="0"/>
            </a:rPr>
            <a:t>Person A</a:t>
          </a:r>
        </a:p>
      </dsp:txBody>
      <dsp:txXfrm>
        <a:off x="2470811" y="3659637"/>
        <a:ext cx="1474019" cy="962712"/>
      </dsp:txXfrm>
    </dsp:sp>
    <dsp:sp modelId="{EB6854D1-32D8-4E87-A87D-A4612B6E07AB}">
      <dsp:nvSpPr>
        <dsp:cNvPr id="0" name=""/>
        <dsp:cNvSpPr/>
      </dsp:nvSpPr>
      <dsp:spPr>
        <a:xfrm>
          <a:off x="4204870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997049" y="204522"/>
              </a:lnTo>
              <a:lnTo>
                <a:pt x="997049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36A7A-CBA9-4D59-AEC1-6C49C1CDD11A}">
      <dsp:nvSpPr>
        <dsp:cNvPr id="0" name=""/>
        <dsp:cNvSpPr/>
      </dsp:nvSpPr>
      <dsp:spPr>
        <a:xfrm>
          <a:off x="4434959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otham Light" pitchFamily="50" charset="0"/>
            </a:rPr>
            <a:t>Person B</a:t>
          </a:r>
        </a:p>
      </dsp:txBody>
      <dsp:txXfrm>
        <a:off x="4464910" y="3659637"/>
        <a:ext cx="1474019" cy="962712"/>
      </dsp:txXfrm>
    </dsp:sp>
    <dsp:sp modelId="{A760D0C8-F079-4C74-944D-D488D797A2A1}">
      <dsp:nvSpPr>
        <dsp:cNvPr id="0" name=""/>
        <dsp:cNvSpPr/>
      </dsp:nvSpPr>
      <dsp:spPr>
        <a:xfrm>
          <a:off x="5700444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1495573" y="204522"/>
              </a:lnTo>
              <a:lnTo>
                <a:pt x="1495573" y="409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75B32-893B-4AF7-990E-551D6C6BEBCE}">
      <dsp:nvSpPr>
        <dsp:cNvPr id="0" name=""/>
        <dsp:cNvSpPr/>
      </dsp:nvSpPr>
      <dsp:spPr>
        <a:xfrm>
          <a:off x="6429057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otham Light" pitchFamily="50" charset="0"/>
            </a:rPr>
            <a:t>Operations</a:t>
          </a:r>
        </a:p>
      </dsp:txBody>
      <dsp:txXfrm>
        <a:off x="6459008" y="2227977"/>
        <a:ext cx="1474019" cy="962712"/>
      </dsp:txXfrm>
    </dsp:sp>
    <dsp:sp modelId="{6498DD7B-E21B-45CA-95A4-33A8FCA41BF9}">
      <dsp:nvSpPr>
        <dsp:cNvPr id="0" name=""/>
        <dsp:cNvSpPr/>
      </dsp:nvSpPr>
      <dsp:spPr>
        <a:xfrm>
          <a:off x="7150298" y="3220640"/>
          <a:ext cx="91440" cy="409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EEF69-FA2C-4006-AE01-BCAA6CB54C2B}">
      <dsp:nvSpPr>
        <dsp:cNvPr id="0" name=""/>
        <dsp:cNvSpPr/>
      </dsp:nvSpPr>
      <dsp:spPr>
        <a:xfrm>
          <a:off x="6429057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otham Light" pitchFamily="50" charset="0"/>
            </a:rPr>
            <a:t>Person </a:t>
          </a:r>
          <a:r>
            <a:rPr lang="en-US" sz="1900" i="1" kern="1200" dirty="0">
              <a:latin typeface="Gotham Light" pitchFamily="50" charset="0"/>
            </a:rPr>
            <a:t>n</a:t>
          </a:r>
        </a:p>
      </dsp:txBody>
      <dsp:txXfrm>
        <a:off x="6459008" y="3659637"/>
        <a:ext cx="1474019" cy="96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53402" y="640008"/>
            <a:ext cx="3282463" cy="1417392"/>
          </a:xfrm>
        </p:spPr>
        <p:txBody>
          <a:bodyPr/>
          <a:lstStyle>
            <a:lvl1pPr marL="0" indent="0" algn="ctr">
              <a:buNone/>
              <a:defRPr sz="2400" u="sng">
                <a:latin typeface="Gotham Medium" panose="02000604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A Proposal</a:t>
            </a:r>
          </a:p>
          <a:p>
            <a:r>
              <a:rPr lang="en-US" dirty="0"/>
              <a:t>CUSTOMER</a:t>
            </a:r>
          </a:p>
          <a:p>
            <a:r>
              <a:rPr lang="en-US" dirty="0"/>
              <a:t>26 May 2015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otham Light" pitchFamily="2" charset="0"/>
              </a:defRPr>
            </a:lvl1pPr>
          </a:lstStyle>
          <a:p>
            <a:fld id="{1A0F3700-C5A3-41B3-AEA6-66B2659D8E16}" type="datetimeFigureOut">
              <a:rPr lang="en-AU" smtClean="0"/>
              <a:pPr/>
              <a:t>24/01/2017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otham Light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otham Light" pitchFamily="2" charset="0"/>
              </a:defRPr>
            </a:lvl1pPr>
          </a:lstStyle>
          <a:p>
            <a:fld id="{387CEFF1-2E56-48B0-AC8B-A713F89E22D3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5200"/>
            <a:ext cx="12192000" cy="5482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7" y="640008"/>
            <a:ext cx="2594865" cy="8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- S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4894261" cy="1227140"/>
          </a:xfrm>
        </p:spPr>
        <p:txBody>
          <a:bodyPr anchor="t">
            <a:normAutofit/>
          </a:bodyPr>
          <a:lstStyle>
            <a:lvl1pPr marL="285744" indent="-285744">
              <a:buFont typeface="Arial" panose="020B0604020202020204" pitchFamily="34" charset="0"/>
              <a:buChar char="•"/>
              <a:defRPr sz="1800" b="0" u="none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Stage 1 – organize &amp; understand</a:t>
            </a:r>
          </a:p>
          <a:p>
            <a:pPr lvl="0"/>
            <a:r>
              <a:rPr lang="en-US" dirty="0"/>
              <a:t>Stage 2 – stabilize &amp; </a:t>
            </a:r>
            <a:r>
              <a:rPr lang="en-US" dirty="0" err="1"/>
              <a:t>standardise</a:t>
            </a:r>
            <a:endParaRPr lang="en-US" dirty="0"/>
          </a:p>
          <a:p>
            <a:pPr lvl="0"/>
            <a:r>
              <a:rPr lang="en-US" dirty="0"/>
              <a:t>Stage 3 - </a:t>
            </a:r>
            <a:r>
              <a:rPr lang="en-US" dirty="0" err="1"/>
              <a:t>optimise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6751"/>
            <a:ext cx="10515600" cy="64452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3_ Staged Approach</a:t>
            </a:r>
            <a:endParaRPr lang="en-AU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202" y="205588"/>
            <a:ext cx="10191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Rock IT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23926" y="531815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7858125" y="205588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Proposal | </a:t>
            </a:r>
            <a:fld id="{861E9560-5B53-46CC-9264-D44010E8759B}" type="datetime4">
              <a:rPr lang="en-AU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24 January 2017</a:t>
            </a:fld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8201" y="6332540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64294"/>
            <a:ext cx="1004191" cy="31671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 userDrawn="1"/>
        </p:nvSpPr>
        <p:spPr>
          <a:xfrm>
            <a:off x="8543925" y="6399231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Gotham Light" pitchFamily="2" charset="0"/>
              </a:rPr>
              <a:t>All content copyright Rock IT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0275" y="1430743"/>
            <a:ext cx="2366919" cy="2182002"/>
          </a:xfrm>
          <a:prstGeom prst="rect">
            <a:avLst/>
          </a:prstGeom>
        </p:spPr>
      </p:pic>
      <p:cxnSp>
        <p:nvCxnSpPr>
          <p:cNvPr id="34" name="Straight Connector 33"/>
          <p:cNvCxnSpPr/>
          <p:nvPr userDrawn="1"/>
        </p:nvCxnSpPr>
        <p:spPr>
          <a:xfrm>
            <a:off x="838201" y="3732215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 userDrawn="1"/>
        </p:nvSpPr>
        <p:spPr>
          <a:xfrm>
            <a:off x="923925" y="3913606"/>
            <a:ext cx="10515600" cy="64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3_ Stage Pricing</a:t>
            </a:r>
            <a:endParaRPr lang="en-AU" sz="2400" dirty="0"/>
          </a:p>
        </p:txBody>
      </p:sp>
      <p:sp>
        <p:nvSpPr>
          <p:cNvPr id="3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23925" y="4928019"/>
            <a:ext cx="3408361" cy="1352550"/>
          </a:xfrm>
        </p:spPr>
        <p:txBody>
          <a:bodyPr>
            <a:normAutofit/>
          </a:bodyPr>
          <a:lstStyle>
            <a:lvl1pPr marL="285744" indent="-285744">
              <a:buFont typeface="Arial" panose="020B0604020202020204" pitchFamily="34" charset="0"/>
              <a:buChar char="•"/>
              <a:defRPr sz="1800"/>
            </a:lvl1pPr>
            <a:lvl2pPr marL="457177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$4500</a:t>
            </a:r>
            <a:endParaRPr lang="en-AU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23924" y="4412253"/>
            <a:ext cx="3408361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STAGE 1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481166" y="4921826"/>
            <a:ext cx="3408361" cy="1352550"/>
          </a:xfrm>
        </p:spPr>
        <p:txBody>
          <a:bodyPr>
            <a:normAutofit/>
          </a:bodyPr>
          <a:lstStyle>
            <a:lvl1pPr marL="285744" indent="-285744">
              <a:buFont typeface="Arial" panose="020B0604020202020204" pitchFamily="34" charset="0"/>
              <a:buChar char="•"/>
              <a:defRPr sz="1800"/>
            </a:lvl1pPr>
            <a:lvl2pPr marL="457177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$4500</a:t>
            </a:r>
            <a:endParaRPr lang="en-AU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81165" y="4406060"/>
            <a:ext cx="3408361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STAGE 1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8031164" y="4921826"/>
            <a:ext cx="3408361" cy="1352550"/>
          </a:xfrm>
        </p:spPr>
        <p:txBody>
          <a:bodyPr>
            <a:normAutofit/>
          </a:bodyPr>
          <a:lstStyle>
            <a:lvl1pPr marL="285744" indent="-285744">
              <a:buFont typeface="Arial" panose="020B0604020202020204" pitchFamily="34" charset="0"/>
              <a:buChar char="•"/>
              <a:defRPr sz="1800"/>
            </a:lvl1pPr>
            <a:lvl2pPr marL="457177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$4500</a:t>
            </a:r>
            <a:endParaRPr lang="en-AU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031163" y="4406060"/>
            <a:ext cx="3408361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24792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- Pricing st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6751"/>
            <a:ext cx="10515600" cy="64452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Solution Pricing</a:t>
            </a:r>
            <a:endParaRPr lang="en-AU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202" y="205588"/>
            <a:ext cx="10191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Rock IT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23926" y="531815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7858125" y="205588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Proposal | </a:t>
            </a:r>
            <a:fld id="{861E9560-5B53-46CC-9264-D44010E8759B}" type="datetime4">
              <a:rPr lang="en-AU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24 January 2017</a:t>
            </a:fld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8201" y="6332540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64294"/>
            <a:ext cx="1004191" cy="31671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 userDrawn="1"/>
        </p:nvSpPr>
        <p:spPr>
          <a:xfrm>
            <a:off x="8543925" y="6399231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Gotham Light" pitchFamily="2" charset="0"/>
              </a:rPr>
              <a:t>All content copyright Rock 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838201" y="3732215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23925" y="4928019"/>
            <a:ext cx="4886324" cy="1352550"/>
          </a:xfrm>
        </p:spPr>
        <p:txBody>
          <a:bodyPr>
            <a:normAutofit/>
          </a:bodyPr>
          <a:lstStyle>
            <a:lvl1pPr marL="285744" indent="-285744">
              <a:buFont typeface="Arial" panose="020B0604020202020204" pitchFamily="34" charset="0"/>
              <a:buChar char="•"/>
              <a:defRPr sz="1800"/>
            </a:lvl1pPr>
            <a:lvl2pPr marL="457177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$4500</a:t>
            </a:r>
            <a:endParaRPr lang="en-AU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23924" y="4412253"/>
            <a:ext cx="4886325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STAGE 1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000750" y="4928019"/>
            <a:ext cx="4886324" cy="1352550"/>
          </a:xfrm>
        </p:spPr>
        <p:txBody>
          <a:bodyPr>
            <a:normAutofit/>
          </a:bodyPr>
          <a:lstStyle>
            <a:lvl1pPr marL="285744" indent="-285744">
              <a:buFont typeface="Arial" panose="020B0604020202020204" pitchFamily="34" charset="0"/>
              <a:buChar char="•"/>
              <a:defRPr sz="1800"/>
            </a:lvl1pPr>
            <a:lvl2pPr marL="457177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$4500</a:t>
            </a:r>
            <a:endParaRPr lang="en-AU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000749" y="4412253"/>
            <a:ext cx="4886325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STAGE 1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23925" y="2009775"/>
            <a:ext cx="4886324" cy="1352550"/>
          </a:xfrm>
        </p:spPr>
        <p:txBody>
          <a:bodyPr>
            <a:normAutofit/>
          </a:bodyPr>
          <a:lstStyle>
            <a:lvl1pPr marL="285744" indent="-285744">
              <a:buFont typeface="Arial" panose="020B0604020202020204" pitchFamily="34" charset="0"/>
              <a:buChar char="•"/>
              <a:defRPr sz="1800"/>
            </a:lvl1pPr>
            <a:lvl2pPr marL="457177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$4500</a:t>
            </a:r>
            <a:endParaRPr lang="en-AU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923924" y="1494009"/>
            <a:ext cx="4886325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STAGE 1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6000750" y="2009775"/>
            <a:ext cx="4886324" cy="1352550"/>
          </a:xfrm>
        </p:spPr>
        <p:txBody>
          <a:bodyPr>
            <a:normAutofit/>
          </a:bodyPr>
          <a:lstStyle>
            <a:lvl1pPr marL="285744" indent="-285744">
              <a:buFont typeface="Arial" panose="020B0604020202020204" pitchFamily="34" charset="0"/>
              <a:buChar char="•"/>
              <a:defRPr sz="1800"/>
            </a:lvl1pPr>
            <a:lvl2pPr marL="457177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$4500</a:t>
            </a:r>
            <a:endParaRPr lang="en-AU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000749" y="1494009"/>
            <a:ext cx="4886325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STAGE 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923924" y="3808915"/>
            <a:ext cx="5838825" cy="67627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US" dirty="0"/>
              <a:t>Stage Pricing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43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- 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6751"/>
            <a:ext cx="10515600" cy="64452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Solid. Simple. Secure.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8201" y="6332540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64294"/>
            <a:ext cx="1004191" cy="31671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 userDrawn="1"/>
        </p:nvSpPr>
        <p:spPr>
          <a:xfrm>
            <a:off x="8543925" y="6399231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Gotham Light" pitchFamily="2" charset="0"/>
              </a:rPr>
              <a:t>All content copyright Rock IT</a:t>
            </a:r>
          </a:p>
        </p:txBody>
      </p:sp>
    </p:spTree>
    <p:extLst>
      <p:ext uri="{BB962C8B-B14F-4D97-AF65-F5344CB8AC3E}">
        <p14:creationId xmlns:p14="http://schemas.microsoft.com/office/powerpoint/2010/main" val="1884802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- Blank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838201" y="6332540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64294"/>
            <a:ext cx="1004191" cy="31671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8543925" y="6399231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Gotham Light" pitchFamily="2" charset="0"/>
              </a:rPr>
              <a:t>All content copyright Rock 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762000" y="314325"/>
            <a:ext cx="10420350" cy="5819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642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RINT -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23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1" y="6332540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64294"/>
            <a:ext cx="1004191" cy="31671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8543925" y="6399231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Gotham Light" pitchFamily="2" charset="0"/>
              </a:rPr>
              <a:t>All content copyright Rock IT</a:t>
            </a:r>
          </a:p>
        </p:txBody>
      </p:sp>
    </p:spTree>
    <p:extLst>
      <p:ext uri="{BB962C8B-B14F-4D97-AF65-F5344CB8AC3E}">
        <p14:creationId xmlns:p14="http://schemas.microsoft.com/office/powerpoint/2010/main" val="249874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RINT - Colum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23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1" y="6332540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64294"/>
            <a:ext cx="1004191" cy="31671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8543925" y="6399231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Gotham Light" pitchFamily="2" charset="0"/>
              </a:rPr>
              <a:t>All content copyright Rock IT</a:t>
            </a:r>
          </a:p>
        </p:txBody>
      </p:sp>
    </p:spTree>
    <p:extLst>
      <p:ext uri="{BB962C8B-B14F-4D97-AF65-F5344CB8AC3E}">
        <p14:creationId xmlns:p14="http://schemas.microsoft.com/office/powerpoint/2010/main" val="26997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19887"/>
            <a:ext cx="10515600" cy="103266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en-US" dirty="0"/>
              <a:t>01_   Section 1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984"/>
            <a:ext cx="12258675" cy="55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0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19887"/>
            <a:ext cx="10515600" cy="103266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en-US" dirty="0"/>
              <a:t>Other Section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984"/>
            <a:ext cx="12258675" cy="55095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300985"/>
            <a:ext cx="12258675" cy="70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7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6750"/>
            <a:ext cx="10515600" cy="10239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01.2_ Secure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otham Light" pitchFamily="2" charset="0"/>
              </a:defRPr>
            </a:lvl1pPr>
          </a:lstStyle>
          <a:p>
            <a:fld id="{1A0F3700-C5A3-41B3-AEA6-66B2659D8E16}" type="datetimeFigureOut">
              <a:rPr lang="en-AU" smtClean="0"/>
              <a:pPr/>
              <a:t>24/01/2017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otham Light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otham Light" pitchFamily="2" charset="0"/>
              </a:defRPr>
            </a:lvl1pPr>
          </a:lstStyle>
          <a:p>
            <a:fld id="{387CEFF1-2E56-48B0-AC8B-A713F89E22D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838202" y="205588"/>
            <a:ext cx="10191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Rock IT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23926" y="531815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 userDrawn="1"/>
        </p:nvSpPr>
        <p:spPr>
          <a:xfrm>
            <a:off x="7858125" y="205588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Proposal |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17 October 2016</a:t>
            </a:r>
          </a:p>
        </p:txBody>
      </p:sp>
    </p:spTree>
    <p:extLst>
      <p:ext uri="{BB962C8B-B14F-4D97-AF65-F5344CB8AC3E}">
        <p14:creationId xmlns:p14="http://schemas.microsoft.com/office/powerpoint/2010/main" val="209613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u="sng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UPFRONT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u="sng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MONTHLY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6750"/>
            <a:ext cx="10515600" cy="10239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01.2_ Summary</a:t>
            </a:r>
            <a:endParaRPr lang="en-AU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202" y="205588"/>
            <a:ext cx="10191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Rock IT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23926" y="531815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7858125" y="205588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Proposal | </a:t>
            </a:r>
            <a:fld id="{861E9560-5B53-46CC-9264-D44010E8759B}" type="datetime4">
              <a:rPr lang="en-AU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24 January 2017</a:t>
            </a:fld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9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Only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1" y="725488"/>
            <a:ext cx="717424" cy="71742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76450" y="819150"/>
            <a:ext cx="7315200" cy="505777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  <a:t>The philosophy of</a:t>
            </a:r>
            <a:b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</a:br>
            <a:r>
              <a:rPr lang="en-AU" sz="3600" dirty="0">
                <a:solidFill>
                  <a:srgbClr val="FAEE32"/>
                </a:solidFill>
                <a:latin typeface="Gotham Medium" panose="02000604030000020004" pitchFamily="2" charset="0"/>
              </a:rPr>
              <a:t>solid. simple. secure.</a:t>
            </a:r>
            <a:br>
              <a:rPr lang="en-AU" sz="3600" dirty="0">
                <a:solidFill>
                  <a:srgbClr val="FAEE32"/>
                </a:solidFill>
                <a:latin typeface="Gotham Medium" panose="02000604030000020004" pitchFamily="2" charset="0"/>
              </a:rPr>
            </a:br>
            <a: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  <a:t>guides everything</a:t>
            </a:r>
            <a:b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</a:br>
            <a: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  <a:t>we do—it’s something</a:t>
            </a:r>
            <a:b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</a:br>
            <a: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  <a:t>we bring with us to</a:t>
            </a:r>
            <a:b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</a:br>
            <a: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  <a:t>every new partnership</a:t>
            </a:r>
            <a:b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</a:br>
            <a:r>
              <a:rPr lang="en-AU" sz="3600" dirty="0">
                <a:solidFill>
                  <a:schemeClr val="bg1"/>
                </a:solidFill>
                <a:latin typeface="Gotham Medium" panose="02000604030000020004" pitchFamily="2" charset="0"/>
              </a:rPr>
              <a:t>we enter into.</a:t>
            </a:r>
          </a:p>
        </p:txBody>
      </p:sp>
    </p:spTree>
    <p:extLst>
      <p:ext uri="{BB962C8B-B14F-4D97-AF65-F5344CB8AC3E}">
        <p14:creationId xmlns:p14="http://schemas.microsoft.com/office/powerpoint/2010/main" val="30059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832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202" y="205588"/>
            <a:ext cx="10191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Rock IT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23926" y="531815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7858125" y="205588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Proposal | </a:t>
            </a:r>
            <a:fld id="{861E9560-5B53-46CC-9264-D44010E8759B}" type="datetime4">
              <a:rPr lang="en-AU" sz="1200" smtClean="0">
                <a:solidFill>
                  <a:schemeClr val="bg1">
                    <a:lumMod val="50000"/>
                  </a:schemeClr>
                </a:solidFill>
              </a:rPr>
              <a:t>24 January 2017</a:t>
            </a:fld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- 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510505"/>
            <a:ext cx="3408361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01.1 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334415"/>
            <a:ext cx="3408361" cy="13525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6751"/>
            <a:ext cx="10515600" cy="64452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1_ Summary / Deficiencies</a:t>
            </a:r>
            <a:endParaRPr lang="en-AU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202" y="205588"/>
            <a:ext cx="10191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Rock IT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23926" y="531815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7858125" y="205588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Proposal | </a:t>
            </a:r>
            <a:fld id="{861E9560-5B53-46CC-9264-D44010E8759B}" type="datetime4">
              <a:rPr lang="en-AU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24 January 2017</a:t>
            </a:fld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35565" y="1510505"/>
            <a:ext cx="3408361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01.2 RISK EXPOSURE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1"/>
          </p:nvPr>
        </p:nvSpPr>
        <p:spPr>
          <a:xfrm>
            <a:off x="5135565" y="2334415"/>
            <a:ext cx="3408361" cy="13525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839790" y="3977480"/>
            <a:ext cx="3408361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01.3 CHANGE READINESS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3"/>
          </p:nvPr>
        </p:nvSpPr>
        <p:spPr>
          <a:xfrm>
            <a:off x="839790" y="4801390"/>
            <a:ext cx="3408361" cy="13525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135565" y="3977480"/>
            <a:ext cx="3408361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01.4 COST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5"/>
          </p:nvPr>
        </p:nvSpPr>
        <p:spPr>
          <a:xfrm>
            <a:off x="5135565" y="4801390"/>
            <a:ext cx="3408361" cy="13525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8201" y="6332540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64294"/>
            <a:ext cx="1004191" cy="31671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 userDrawn="1"/>
        </p:nvSpPr>
        <p:spPr>
          <a:xfrm>
            <a:off x="8543925" y="6399231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Gotham Light" pitchFamily="2" charset="0"/>
              </a:rPr>
              <a:t>All content copyright Rock IT</a:t>
            </a:r>
          </a:p>
        </p:txBody>
      </p:sp>
    </p:spTree>
    <p:extLst>
      <p:ext uri="{BB962C8B-B14F-4D97-AF65-F5344CB8AC3E}">
        <p14:creationId xmlns:p14="http://schemas.microsoft.com/office/powerpoint/2010/main" val="86883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-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5"/>
            <a:ext cx="3408361" cy="414337"/>
          </a:xfrm>
        </p:spPr>
        <p:txBody>
          <a:bodyPr anchor="b">
            <a:normAutofit/>
          </a:bodyPr>
          <a:lstStyle>
            <a:lvl1pPr marL="0" indent="0">
              <a:buNone/>
              <a:defRPr sz="1800" b="0" u="sng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02.1_ SOLUTION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3408361" cy="3790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6751"/>
            <a:ext cx="10515600" cy="64452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2_ New Design</a:t>
            </a:r>
            <a:endParaRPr lang="en-AU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202" y="205588"/>
            <a:ext cx="10191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Rock IT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23926" y="531815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7858125" y="205588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Proposal | </a:t>
            </a:r>
            <a:fld id="{861E9560-5B53-46CC-9264-D44010E8759B}" type="datetime4">
              <a:rPr lang="en-AU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24 January 2017</a:t>
            </a:fld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Content Placeholder 3"/>
          <p:cNvSpPr>
            <a:spLocks noGrp="1"/>
          </p:cNvSpPr>
          <p:nvPr>
            <p:ph sz="half" idx="13"/>
          </p:nvPr>
        </p:nvSpPr>
        <p:spPr>
          <a:xfrm>
            <a:off x="5183189" y="1681163"/>
            <a:ext cx="6170611" cy="46148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8201" y="6332540"/>
            <a:ext cx="1034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64294"/>
            <a:ext cx="1004191" cy="31671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 userDrawn="1"/>
        </p:nvSpPr>
        <p:spPr>
          <a:xfrm>
            <a:off x="8543925" y="6399231"/>
            <a:ext cx="3495675" cy="2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otham Medium" panose="02000604030000020004" pitchFamily="2" charset="0"/>
                <a:ea typeface="+mj-ea"/>
                <a:cs typeface="+mj-cs"/>
              </a:defRPr>
            </a:lvl1pPr>
          </a:lstStyle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Gotham Light" pitchFamily="2" charset="0"/>
              </a:rPr>
              <a:t>All content copyright Rock IT</a:t>
            </a:r>
          </a:p>
        </p:txBody>
      </p:sp>
    </p:spTree>
    <p:extLst>
      <p:ext uri="{BB962C8B-B14F-4D97-AF65-F5344CB8AC3E}">
        <p14:creationId xmlns:p14="http://schemas.microsoft.com/office/powerpoint/2010/main" val="4925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3700-C5A3-41B3-AEA6-66B2659D8E16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EFF1-2E56-48B0-AC8B-A713F89E2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02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0" r:id="rId4"/>
    <p:sldLayoutId id="2147483653" r:id="rId5"/>
    <p:sldLayoutId id="2147483654" r:id="rId6"/>
    <p:sldLayoutId id="2147483665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55" r:id="rId13"/>
    <p:sldLayoutId id="2147483656" r:id="rId14"/>
    <p:sldLayoutId id="2147483657" r:id="rId1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4030000020004" pitchFamily="2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Light" pitchFamily="2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Light" pitchFamily="2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Light" pitchFamily="2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2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2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8947" y="487608"/>
            <a:ext cx="4836043" cy="1417392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latin typeface="Gotham Book" panose="02000604040000020004" pitchFamily="2" charset="0"/>
              </a:rPr>
              <a:t>Software Requirements Specification</a:t>
            </a:r>
          </a:p>
          <a:p>
            <a:pPr algn="l"/>
            <a:r>
              <a:rPr lang="en-AU" dirty="0">
                <a:latin typeface="Gotham Book" panose="02000604040000020004" pitchFamily="2" charset="0"/>
              </a:rPr>
              <a:t>OKR Module of Neutrino </a:t>
            </a:r>
          </a:p>
        </p:txBody>
      </p:sp>
    </p:spTree>
    <p:extLst>
      <p:ext uri="{BB962C8B-B14F-4D97-AF65-F5344CB8AC3E}">
        <p14:creationId xmlns:p14="http://schemas.microsoft.com/office/powerpoint/2010/main" val="244270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 txBox="1">
            <a:spLocks/>
          </p:cNvSpPr>
          <p:nvPr/>
        </p:nvSpPr>
        <p:spPr>
          <a:xfrm>
            <a:off x="7591711" y="-358006"/>
            <a:ext cx="7841755" cy="5229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71400" dirty="0">
              <a:solidFill>
                <a:schemeClr val="bg1"/>
              </a:solidFill>
              <a:latin typeface="Gotham Medium" panose="0200060403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646"/>
            <a:ext cx="12192000" cy="5598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5317" y="748863"/>
            <a:ext cx="737037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latin typeface="Gotham Medium" panose="02000604030000020004" pitchFamily="50" charset="0"/>
              </a:rPr>
              <a:t>Vision: </a:t>
            </a:r>
            <a:r>
              <a:rPr lang="en-AU" sz="1200" dirty="0">
                <a:latin typeface="Gotham Light" pitchFamily="50" charset="0"/>
              </a:rPr>
              <a:t>To be an exciting technology services company that inspires people to embrace innovative technologies that make their working lives more effective and enjoyable.</a:t>
            </a:r>
          </a:p>
          <a:p>
            <a:r>
              <a:rPr lang="en-AU" sz="1200" b="1" u="sng" dirty="0">
                <a:latin typeface="Gotham Medium" panose="02000604030000020004" pitchFamily="50" charset="0"/>
              </a:rPr>
              <a:t>Mission</a:t>
            </a:r>
          </a:p>
          <a:p>
            <a:r>
              <a:rPr lang="en-AU" sz="1200" dirty="0">
                <a:latin typeface="Gotham Light" pitchFamily="50" charset="0"/>
              </a:rPr>
              <a:t>To provide our customers with technology that helps them work powerfully and support that requires minimal effort from them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5240" y="3457826"/>
            <a:ext cx="335481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u="sng" dirty="0">
                <a:latin typeface="Gotham Medium" panose="02000604030000020004" pitchFamily="50" charset="0"/>
              </a:rPr>
              <a:t>Financial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>
                <a:latin typeface="Gotham Light" pitchFamily="50" charset="0"/>
              </a:rPr>
              <a:t>Decrease expenses by 5%.</a:t>
            </a:r>
          </a:p>
          <a:p>
            <a:r>
              <a:rPr lang="en-AU" sz="1200" u="sng" dirty="0">
                <a:latin typeface="Gotham Medium" panose="02000604030000020004" pitchFamily="50" charset="0"/>
              </a:rPr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200" dirty="0">
                <a:latin typeface="Gotham Light" pitchFamily="50" charset="0"/>
              </a:rPr>
              <a:t>Increase add-on sales to existing customers by 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8689" y="3365494"/>
            <a:ext cx="354785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u="sng" dirty="0">
                <a:latin typeface="Gotham Medium" panose="02000604030000020004" pitchFamily="50" charset="0"/>
              </a:rPr>
              <a:t>Operational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AU" sz="1200" dirty="0">
                <a:latin typeface="Gotham Light" pitchFamily="50" charset="0"/>
              </a:rPr>
              <a:t>Reduce time spent per contract per month by 10%.</a:t>
            </a:r>
            <a:endParaRPr lang="en-AU" sz="1200" u="sng" dirty="0">
              <a:latin typeface="Gotham Light" pitchFamily="50" charset="0"/>
            </a:endParaRPr>
          </a:p>
          <a:p>
            <a:r>
              <a:rPr lang="en-AU" sz="1200" u="sng" dirty="0">
                <a:latin typeface="Gotham Medium" panose="02000604030000020004" pitchFamily="50" charset="0"/>
              </a:rPr>
              <a:t>People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AU" sz="1200" dirty="0">
                <a:latin typeface="Gotham Light" pitchFamily="50" charset="0"/>
              </a:rPr>
              <a:t>Attend 1 relevant training course or industry event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AU" sz="1200" dirty="0">
                <a:latin typeface="Gotham Light" pitchFamily="50" charset="0"/>
              </a:rPr>
              <a:t>100 units of online training courses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AU" sz="1200" dirty="0">
                <a:latin typeface="Gotham Light" pitchFamily="50" charset="0"/>
              </a:rPr>
              <a:t>Present 2 case studies of incidents or projects that went wrong or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9117" y="2495835"/>
            <a:ext cx="33548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u="sng" dirty="0">
                <a:latin typeface="Gotham Medium" panose="02000604030000020004" pitchFamily="50" charset="0"/>
              </a:rPr>
              <a:t>Financial Efficiency &amp; Growth</a:t>
            </a:r>
          </a:p>
          <a:p>
            <a:r>
              <a:rPr lang="en-AU" sz="1200" u="sng" dirty="0">
                <a:latin typeface="Gotham Medium" panose="02000604030000020004" pitchFamily="50" charset="0"/>
              </a:rPr>
              <a:t>Customer – Current and New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3931" y="2487469"/>
            <a:ext cx="33548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u="sng" dirty="0">
                <a:latin typeface="Gotham Medium" panose="02000604030000020004" pitchFamily="50" charset="0"/>
              </a:rPr>
              <a:t>Operational</a:t>
            </a:r>
          </a:p>
          <a:p>
            <a:r>
              <a:rPr lang="en-AU" sz="1200" u="sng" dirty="0">
                <a:latin typeface="Gotham Medium" panose="02000604030000020004" pitchFamily="50" charset="0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24461841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295460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Usability</a:t>
            </a:r>
          </a:p>
        </p:txBody>
      </p:sp>
      <p:pic>
        <p:nvPicPr>
          <p:cNvPr id="87" name="Content Placeholder 8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7" y="4048125"/>
            <a:ext cx="539497" cy="539497"/>
          </a:xfrm>
        </p:spPr>
      </p:pic>
      <p:sp>
        <p:nvSpPr>
          <p:cNvPr id="86" name="Text Placeholder 85"/>
          <p:cNvSpPr>
            <a:spLocks noGrp="1"/>
          </p:cNvSpPr>
          <p:nvPr>
            <p:ph type="body" sz="half" idx="2"/>
          </p:nvPr>
        </p:nvSpPr>
        <p:spPr>
          <a:xfrm>
            <a:off x="1838329" y="2586892"/>
            <a:ext cx="3932237" cy="3282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Must be intuitive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Must be simple to interpret</a:t>
            </a:r>
          </a:p>
        </p:txBody>
      </p:sp>
      <p:sp>
        <p:nvSpPr>
          <p:cNvPr id="88" name="Text Placeholder 85"/>
          <p:cNvSpPr txBox="1">
            <a:spLocks/>
          </p:cNvSpPr>
          <p:nvPr/>
        </p:nvSpPr>
        <p:spPr>
          <a:xfrm>
            <a:off x="2127124" y="4048125"/>
            <a:ext cx="3932237" cy="1257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Gotham Light" pitchFamily="2" charset="0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otham Light" pitchFamily="2" charset="0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Gotham Light" pitchFamily="2" charset="0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Gotham Light" pitchFamily="2" charset="0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Gotham Light" pitchFamily="2" charset="0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u="sng" dirty="0">
                <a:solidFill>
                  <a:srgbClr val="00BDF2"/>
                </a:solidFill>
                <a:latin typeface="Gotham Medium" panose="02000604030000020004" pitchFamily="2" charset="0"/>
              </a:rPr>
              <a:t>A great experience is effortless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56" y="2200275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Adaptability</a:t>
            </a:r>
          </a:p>
        </p:txBody>
      </p:sp>
      <p:sp>
        <p:nvSpPr>
          <p:cNvPr id="86" name="Text Placeholder 85"/>
          <p:cNvSpPr>
            <a:spLocks noGrp="1"/>
          </p:cNvSpPr>
          <p:nvPr>
            <p:ph type="body" sz="half" idx="2"/>
          </p:nvPr>
        </p:nvSpPr>
        <p:spPr>
          <a:xfrm>
            <a:off x="1838329" y="2586892"/>
            <a:ext cx="3932237" cy="3282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Will be developed independently of Neutrino, but will be merged in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56" y="2200275"/>
            <a:ext cx="4953000" cy="495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04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Interfaces</a:t>
            </a:r>
          </a:p>
        </p:txBody>
      </p:sp>
      <p:sp>
        <p:nvSpPr>
          <p:cNvPr id="86" name="Text Placeholder 8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Multi-tiered admin section to allow for Directors, Managers and Staff to use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Directors set Strategy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Managers set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Staff set Key Results with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OKRs will be reviewed weekly by all users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56" y="2371725"/>
            <a:ext cx="4953000" cy="4953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91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86" name="Text Placeholder 8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Easy to access past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Allow for “journaling” of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Notifications based on thresholds: missing targets, success etc.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Emails/text/Teams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56" y="2371725"/>
            <a:ext cx="4953000" cy="4953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2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Additional Notes</a:t>
            </a:r>
          </a:p>
        </p:txBody>
      </p:sp>
    </p:spTree>
    <p:extLst>
      <p:ext uri="{BB962C8B-B14F-4D97-AF65-F5344CB8AC3E}">
        <p14:creationId xmlns:p14="http://schemas.microsoft.com/office/powerpoint/2010/main" val="230817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 Placeholder 8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Documentation &amp; comments are 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Cross check functionality with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3000375"/>
            <a:ext cx="4076700" cy="40767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28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D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17" y="1888663"/>
            <a:ext cx="6397765" cy="20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01_ Introduction</a:t>
            </a:r>
          </a:p>
        </p:txBody>
      </p:sp>
    </p:spTree>
    <p:extLst>
      <p:ext uri="{BB962C8B-B14F-4D97-AF65-F5344CB8AC3E}">
        <p14:creationId xmlns:p14="http://schemas.microsoft.com/office/powerpoint/2010/main" val="450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2524125"/>
            <a:ext cx="4953000" cy="4953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76450" y="819150"/>
            <a:ext cx="6833088" cy="5057775"/>
          </a:xfrm>
        </p:spPr>
        <p:txBody>
          <a:bodyPr>
            <a:no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Gotham Medium" panose="02000604030000020004" pitchFamily="2" charset="0"/>
              </a:rPr>
              <a:t>Rock IT’s Mission and Vision:</a:t>
            </a:r>
          </a:p>
          <a:p>
            <a:endParaRPr lang="en-AU" sz="5400" dirty="0">
              <a:solidFill>
                <a:schemeClr val="bg1"/>
              </a:solidFill>
              <a:latin typeface="Gotham Medium" panose="02000604030000020004" pitchFamily="2" charset="0"/>
            </a:endParaRPr>
          </a:p>
          <a:p>
            <a:r>
              <a:rPr lang="en-AU" sz="5400" dirty="0">
                <a:solidFill>
                  <a:schemeClr val="bg1"/>
                </a:solidFill>
                <a:latin typeface="Gotham Light" pitchFamily="50" charset="0"/>
              </a:rPr>
              <a:t>Effortless technology that is Solid, Simple &amp; Secure</a:t>
            </a:r>
          </a:p>
          <a:p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86280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76450" y="819150"/>
            <a:ext cx="6362700" cy="5455526"/>
          </a:xfrm>
        </p:spPr>
        <p:txBody>
          <a:bodyPr>
            <a:no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Gotham Medium" panose="02000604030000020004" pitchFamily="2" charset="0"/>
              </a:rPr>
              <a:t>Neutrino.</a:t>
            </a:r>
          </a:p>
          <a:p>
            <a:endParaRPr lang="en-AU" sz="4400" dirty="0">
              <a:solidFill>
                <a:schemeClr val="bg1"/>
              </a:solidFill>
              <a:latin typeface="Gotham Medium" panose="02000604030000020004" pitchFamily="2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Gotham Light" pitchFamily="50" charset="0"/>
              </a:rPr>
              <a:t>A “whole of business” platform providing a clear line of sight for Rock IT across: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  <a:latin typeface="Gotham Light" pitchFamily="50" charset="0"/>
              </a:rPr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  <a:latin typeface="Gotham Light" pitchFamily="50" charset="0"/>
              </a:rPr>
              <a:t>Financials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  <a:latin typeface="Gotham Light" pitchFamily="50" charset="0"/>
              </a:rPr>
              <a:t>Systems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  <a:latin typeface="Gotham Light" pitchFamily="50" charset="0"/>
              </a:rPr>
              <a:t>Performance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638425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3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305050"/>
            <a:ext cx="4953000" cy="4953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76450" y="819150"/>
            <a:ext cx="6744357" cy="5057775"/>
          </a:xfrm>
        </p:spPr>
        <p:txBody>
          <a:bodyPr>
            <a:no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Gotham Medium" panose="02000604030000020004" pitchFamily="2" charset="0"/>
              </a:rPr>
              <a:t>OKRs.</a:t>
            </a:r>
          </a:p>
          <a:p>
            <a:r>
              <a:rPr lang="en-AU" sz="4000" dirty="0">
                <a:solidFill>
                  <a:schemeClr val="bg1"/>
                </a:solidFill>
                <a:latin typeface="Gotham Light" pitchFamily="50" charset="0"/>
              </a:rPr>
              <a:t>Objectives &amp; Key Results</a:t>
            </a:r>
          </a:p>
          <a:p>
            <a:endParaRPr lang="en-AU" sz="4000" dirty="0">
              <a:solidFill>
                <a:schemeClr val="bg1"/>
              </a:solidFill>
              <a:latin typeface="Gotham Light" pitchFamily="50" charset="0"/>
            </a:endParaRPr>
          </a:p>
          <a:p>
            <a:r>
              <a:rPr lang="en-AU" sz="4000" dirty="0">
                <a:solidFill>
                  <a:schemeClr val="bg1"/>
                </a:solidFill>
                <a:latin typeface="Gotham Light" pitchFamily="50" charset="0"/>
              </a:rPr>
              <a:t>A technique for setting and communicating goals and results</a:t>
            </a:r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0970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305050"/>
            <a:ext cx="4953000" cy="4953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76450" y="819150"/>
            <a:ext cx="9756042" cy="5057775"/>
          </a:xfrm>
        </p:spPr>
        <p:txBody>
          <a:bodyPr>
            <a:no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Gotham Medium" panose="02000604030000020004" pitchFamily="2" charset="0"/>
              </a:rPr>
              <a:t>Objectives</a:t>
            </a:r>
          </a:p>
          <a:p>
            <a:endParaRPr lang="en-A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Quarterly (3-5 on company, team or personal levels)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Qualitative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Actionable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Aspirational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4217988"/>
            <a:ext cx="56578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305050"/>
            <a:ext cx="4953000" cy="4953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76450" y="819150"/>
            <a:ext cx="9591919" cy="5057775"/>
          </a:xfrm>
        </p:spPr>
        <p:txBody>
          <a:bodyPr>
            <a:no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Gotham Medium" panose="02000604030000020004" pitchFamily="2" charset="0"/>
              </a:rPr>
              <a:t>Key Results</a:t>
            </a:r>
          </a:p>
          <a:p>
            <a:endParaRPr lang="en-A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</a:rPr>
              <a:t>Must be measureable (3-4 per objective)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</a:rPr>
              <a:t>Measureable (pass mark is ~70%)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871913"/>
            <a:ext cx="5607414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7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305050"/>
            <a:ext cx="4953000" cy="4953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76450" y="819150"/>
            <a:ext cx="9591919" cy="5057775"/>
          </a:xfrm>
        </p:spPr>
        <p:txBody>
          <a:bodyPr>
            <a:no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Gotham Medium" panose="02000604030000020004" pitchFamily="2" charset="0"/>
              </a:rPr>
              <a:t>Key Results</a:t>
            </a:r>
          </a:p>
          <a:p>
            <a:endParaRPr lang="en-A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</a:rPr>
              <a:t>Must be measureable (3-4 per objective)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</a:rPr>
              <a:t>Measureable (pass mark is ~70%)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871913"/>
            <a:ext cx="5607414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2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76450" y="819150"/>
            <a:ext cx="9591919" cy="5057775"/>
          </a:xfrm>
        </p:spPr>
        <p:txBody>
          <a:bodyPr>
            <a:no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Gotham Medium" panose="02000604030000020004" pitchFamily="2" charset="0"/>
              </a:rPr>
              <a:t>OKR cascading 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  <a:latin typeface="Gotham Light" pitchFamily="50" charset="0"/>
              </a:rPr>
              <a:t>Full transparency across all levels and </a:t>
            </a:r>
            <a:r>
              <a:rPr lang="en-AU" sz="3200" dirty="0" err="1">
                <a:solidFill>
                  <a:schemeClr val="bg1"/>
                </a:solidFill>
                <a:latin typeface="Gotham Light" pitchFamily="50" charset="0"/>
              </a:rPr>
              <a:t>indivduals</a:t>
            </a:r>
            <a:r>
              <a:rPr lang="en-AU" sz="3200" dirty="0">
                <a:solidFill>
                  <a:schemeClr val="bg1"/>
                </a:solidFill>
                <a:latin typeface="Gotham Light" pitchFamily="50" charset="0"/>
              </a:rPr>
              <a:t> </a:t>
            </a:r>
          </a:p>
          <a:p>
            <a:endParaRPr lang="en-AU" sz="32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3680747"/>
              </p:ext>
            </p:extLst>
          </p:nvPr>
        </p:nvGraphicFramePr>
        <p:xfrm>
          <a:off x="1711570" y="19388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7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11070</TotalTime>
  <Words>358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Gotham Book</vt:lpstr>
      <vt:lpstr>Gotham Light</vt:lpstr>
      <vt:lpstr>Gotham Medium</vt:lpstr>
      <vt:lpstr>Office Theme</vt:lpstr>
      <vt:lpstr>PowerPoint Presentation</vt:lpstr>
      <vt:lpstr>01_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Scope</vt:lpstr>
      <vt:lpstr>Usability</vt:lpstr>
      <vt:lpstr>Adaptability</vt:lpstr>
      <vt:lpstr>Interfaces</vt:lpstr>
      <vt:lpstr>Functions</vt:lpstr>
      <vt:lpstr>Additional Notes</vt:lpstr>
      <vt:lpstr>Notes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Devidas</dc:creator>
  <cp:lastModifiedBy>Nik Devidas</cp:lastModifiedBy>
  <cp:revision>49</cp:revision>
  <cp:lastPrinted>2015-06-30T05:57:08Z</cp:lastPrinted>
  <dcterms:created xsi:type="dcterms:W3CDTF">2015-06-30T04:05:20Z</dcterms:created>
  <dcterms:modified xsi:type="dcterms:W3CDTF">2017-01-23T22:39:20Z</dcterms:modified>
</cp:coreProperties>
</file>