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FF22-D0F4-4A2B-39D9-E00CB1DD2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en-VN" altLang="en-VN" sz="6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Fundamentals and Benefits of CI/CD </a:t>
            </a:r>
            <a:br>
              <a:rPr kumimoji="0" lang="en-VN" altLang="en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8519-3484-D0F5-B855-5FA38A9B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UDAPEOPLE app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989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E15A-5C3A-9A90-C2DE-FCE5EEA3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3CF8-D920-493A-7BE5-AD38CE44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effectLst/>
                <a:latin typeface="ArialMT"/>
              </a:rPr>
              <a:t>• </a:t>
            </a:r>
            <a:r>
              <a:rPr lang="en-US" sz="2800" dirty="0">
                <a:solidFill>
                  <a:srgbClr val="FF0000"/>
                </a:solidFill>
                <a:effectLst/>
                <a:latin typeface="Roboto" panose="020F0502020204030204" pitchFamily="34" charset="0"/>
              </a:rPr>
              <a:t>What is CI/CD?</a:t>
            </a:r>
            <a:br>
              <a:rPr lang="en-US" sz="2800" dirty="0">
                <a:solidFill>
                  <a:srgbClr val="FF0000"/>
                </a:solidFill>
                <a:effectLst/>
                <a:latin typeface="Roboto" panose="020F0502020204030204" pitchFamily="34" charset="0"/>
              </a:rPr>
            </a:br>
            <a:r>
              <a:rPr lang="en-US" sz="2800" dirty="0">
                <a:solidFill>
                  <a:srgbClr val="FF0000"/>
                </a:solidFill>
                <a:effectLst/>
                <a:latin typeface="ArialMT"/>
              </a:rPr>
              <a:t>• </a:t>
            </a:r>
            <a:r>
              <a:rPr lang="en-US" sz="2800" dirty="0">
                <a:solidFill>
                  <a:srgbClr val="FF0000"/>
                </a:solidFill>
                <a:effectLst/>
                <a:latin typeface="Roboto" panose="020F0502020204030204" pitchFamily="34" charset="0"/>
              </a:rPr>
              <a:t>What are the advantages of CI/CD? 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9809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3739-8C52-B57F-8B4D-85FDBE37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effectLst/>
                <a:latin typeface="Roboto" panose="020F0502020204030204" pitchFamily="34" charset="0"/>
              </a:rPr>
              <a:t>What is CI/CD?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5E43-CEE8-664E-86A4-CECA9FB0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CI stands for Continuous Integration </a:t>
            </a:r>
            <a:endParaRPr lang="en-US" sz="2400" dirty="0">
              <a:solidFill>
                <a:srgbClr val="FF0000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CD stands for Continuous Delivery or Continuous Deployment. </a:t>
            </a:r>
            <a:endParaRPr lang="en-US" sz="2400" dirty="0">
              <a:solidFill>
                <a:srgbClr val="FF0000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The concept of CI/CD often refers to automation in the software development and product delivery process, making integration faster and finished products delivered to users in the shortest time. </a:t>
            </a:r>
            <a:endParaRPr lang="en-US" sz="2400" dirty="0">
              <a:solidFill>
                <a:srgbClr val="FF0000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Currently, CI/CD has been widely applied to the workflow of businesses working in the IT field, along with DevOps and Agile. </a:t>
            </a:r>
            <a:endParaRPr lang="en-US" sz="2400" dirty="0">
              <a:solidFill>
                <a:srgbClr val="FF0000"/>
              </a:solidFill>
              <a:effectLst/>
              <a:latin typeface="ArialMT"/>
            </a:endParaRPr>
          </a:p>
          <a:p>
            <a:endParaRPr lang="en-V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2AF5-0D92-4FEB-03B9-5E32D90F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0000"/>
                </a:solidFill>
                <a:effectLst/>
                <a:latin typeface="Roboto" panose="020F0502020204030204" pitchFamily="34" charset="0"/>
              </a:rPr>
              <a:t>What are the advantages of CI/CD?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8297-A0D5-287F-5D89-210D342A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err="1">
                <a:solidFill>
                  <a:srgbClr val="FF0000"/>
                </a:solidFill>
                <a:effectLst/>
                <a:latin typeface="Wingdings" pitchFamily="2" charset="2"/>
              </a:rPr>
              <a:t>Ø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OpenSans"/>
              </a:rPr>
              <a:t>Avoid</a:t>
            </a:r>
            <a:r>
              <a:rPr lang="en-US" sz="1800" b="1" dirty="0">
                <a:solidFill>
                  <a:srgbClr val="FF0000"/>
                </a:solidFill>
                <a:effectLst/>
                <a:latin typeface="OpenSans"/>
              </a:rPr>
              <a:t> Cost: 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CI/CD helps to reduce risks during code development and deployment. </a:t>
            </a:r>
            <a:endParaRPr lang="en-US" sz="1800" dirty="0">
              <a:solidFill>
                <a:srgbClr val="FF0000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Quickly detect and handle arising problems and outstanding errors. </a:t>
            </a:r>
            <a:endParaRPr lang="en-US" sz="1800" dirty="0">
              <a:solidFill>
                <a:srgbClr val="FF0000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CI and CD have the feature of quickly sharing information and data between members. This helps members of the development team to have appropriate deployment plans early. </a:t>
            </a:r>
            <a:endParaRPr lang="en-US" sz="1800" dirty="0">
              <a:solidFill>
                <a:srgbClr val="FF0000"/>
              </a:solidFill>
              <a:effectLst/>
              <a:latin typeface="ArialMT"/>
            </a:endParaRPr>
          </a:p>
          <a:p>
            <a:r>
              <a:rPr lang="en-US" sz="1800" dirty="0" err="1">
                <a:solidFill>
                  <a:srgbClr val="FF0000"/>
                </a:solidFill>
                <a:effectLst/>
                <a:latin typeface="Wingdings" pitchFamily="2" charset="2"/>
              </a:rPr>
              <a:t>Ø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OpenSans"/>
              </a:rPr>
              <a:t>Reduce</a:t>
            </a:r>
            <a:r>
              <a:rPr lang="en-US" sz="1800" b="1" dirty="0">
                <a:solidFill>
                  <a:srgbClr val="FF0000"/>
                </a:solidFill>
                <a:effectLst/>
                <a:latin typeface="OpenSans"/>
              </a:rPr>
              <a:t> Cost:</a:t>
            </a:r>
            <a:br>
              <a:rPr lang="en-US" sz="1800" b="1" dirty="0">
                <a:solidFill>
                  <a:srgbClr val="FF0000"/>
                </a:solidFill>
                <a:effectLst/>
                <a:latin typeface="OpenSans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ArialMT"/>
              </a:rPr>
              <a:t>• </a:t>
            </a:r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CI/CDoperatesunderanautomatedprocess,soitwillreducemanualoperations,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saving time and human resources, contributing to speeding up work.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  <a:effectLst/>
                <a:latin typeface="Wingdings" pitchFamily="2" charset="2"/>
              </a:rPr>
              <a:t>Ø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OpenSans"/>
              </a:rPr>
              <a:t>Increase</a:t>
            </a:r>
            <a:r>
              <a:rPr lang="en-US" sz="1800" b="1" dirty="0">
                <a:solidFill>
                  <a:srgbClr val="FF0000"/>
                </a:solidFill>
                <a:effectLst/>
                <a:latin typeface="OpenSans"/>
              </a:rPr>
              <a:t> revenue: </a:t>
            </a:r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• Less time to market </a:t>
            </a:r>
            <a:endParaRPr lang="en-US" dirty="0">
              <a:solidFill>
                <a:srgbClr val="FF0000"/>
              </a:solidFill>
            </a:endParaRPr>
          </a:p>
          <a:p>
            <a:endParaRPr lang="en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8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4D3E-5DB9-576E-49D9-F4493431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268" y="2486564"/>
            <a:ext cx="9603275" cy="1049235"/>
          </a:xfrm>
        </p:spPr>
        <p:txBody>
          <a:bodyPr/>
          <a:lstStyle/>
          <a:p>
            <a:r>
              <a:rPr lang="en-VN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89179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205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ArialMT</vt:lpstr>
      <vt:lpstr>Calibri</vt:lpstr>
      <vt:lpstr>Gill Sans MT</vt:lpstr>
      <vt:lpstr>OpenSans</vt:lpstr>
      <vt:lpstr>Roboto</vt:lpstr>
      <vt:lpstr>Wingdings</vt:lpstr>
      <vt:lpstr>Gallery</vt:lpstr>
      <vt:lpstr>Fundamentals and Benefits of CI/CD  </vt:lpstr>
      <vt:lpstr>overview</vt:lpstr>
      <vt:lpstr>What is CI/CD?</vt:lpstr>
      <vt:lpstr>What are the advantages of CI/CD?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Benefits of CI/CD  </dc:title>
  <dc:creator>Huynh Tan Dat (DPS.MSG)</dc:creator>
  <cp:lastModifiedBy>Huynh Tan Dat (DPS.MSG)</cp:lastModifiedBy>
  <cp:revision>2</cp:revision>
  <dcterms:created xsi:type="dcterms:W3CDTF">2022-11-20T11:39:44Z</dcterms:created>
  <dcterms:modified xsi:type="dcterms:W3CDTF">2022-11-20T11:45:59Z</dcterms:modified>
</cp:coreProperties>
</file>