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350" r:id="rId5"/>
    <p:sldId id="365" r:id="rId6"/>
    <p:sldId id="366" r:id="rId7"/>
    <p:sldId id="367" r:id="rId8"/>
    <p:sldId id="368" r:id="rId9"/>
    <p:sldId id="369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09/01/2024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04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22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15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99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00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04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9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9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9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9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9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9 de enero de 2024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9 de enero de 2024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9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9 de enero de 2024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9 de enero de 2024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0" y="2116182"/>
            <a:ext cx="8620125" cy="1514019"/>
          </a:xfrm>
        </p:spPr>
        <p:txBody>
          <a:bodyPr rtlCol="0"/>
          <a:lstStyle/>
          <a:p>
            <a:pPr rtl="0"/>
            <a:r>
              <a:rPr lang="es-ES" dirty="0" err="1"/>
              <a:t>Recomendador</a:t>
            </a:r>
            <a:r>
              <a:rPr lang="es-ES" dirty="0"/>
              <a:t> de licitadores públicos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s-ES" dirty="0">
                <a:latin typeface="+mj-lt"/>
              </a:rPr>
              <a:t>Profesor: Enrique López González.</a:t>
            </a:r>
          </a:p>
          <a:p>
            <a:pPr rtl="0"/>
            <a:r>
              <a:rPr lang="es-ES" dirty="0">
                <a:latin typeface="+mj-lt"/>
              </a:rPr>
              <a:t>Asignatura: SISTEMAS DE INFORMACIÓN</a:t>
            </a:r>
          </a:p>
          <a:p>
            <a:pPr rtl="0"/>
            <a:r>
              <a:rPr lang="es-ES" dirty="0">
                <a:latin typeface="+mj-lt"/>
              </a:rPr>
              <a:t>DE GESTION Y BUSINESS INTELLIGENGE</a:t>
            </a:r>
            <a:endParaRPr lang="es-ES" dirty="0"/>
          </a:p>
          <a:p>
            <a:pPr rtl="0"/>
            <a:r>
              <a:rPr lang="es-ES" dirty="0"/>
              <a:t>Jose Maria Villafañe Marcos</a:t>
            </a:r>
          </a:p>
          <a:p>
            <a:pPr rtl="0"/>
            <a:r>
              <a:rPr lang="es-ES" dirty="0"/>
              <a:t>Enero de 2024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897" y="1441115"/>
            <a:ext cx="7132320" cy="540086"/>
          </a:xfrm>
        </p:spPr>
        <p:txBody>
          <a:bodyPr rtlCol="0"/>
          <a:lstStyle/>
          <a:p>
            <a:pPr rtl="0"/>
            <a:r>
              <a:rPr lang="es-ES" dirty="0"/>
              <a:t>INTRODUCCION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23975" y="2412664"/>
            <a:ext cx="6819900" cy="1340186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latin typeface="+mj-lt"/>
              </a:rPr>
              <a:t>Análisis de temporal de la IAG.</a:t>
            </a:r>
          </a:p>
          <a:p>
            <a:pPr rtl="0"/>
            <a:r>
              <a:rPr lang="es-ES" dirty="0">
                <a:latin typeface="+mj-lt"/>
              </a:rPr>
              <a:t>Aprendizaje a lo largo del curso.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108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897" y="1441115"/>
            <a:ext cx="7132320" cy="540086"/>
          </a:xfrm>
        </p:spPr>
        <p:txBody>
          <a:bodyPr rtlCol="0"/>
          <a:lstStyle/>
          <a:p>
            <a:pPr rtl="0"/>
            <a:r>
              <a:rPr lang="es-ES" dirty="0"/>
              <a:t>Descripción del problema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23975" y="2412664"/>
            <a:ext cx="6819900" cy="1340186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latin typeface="+mj-lt"/>
              </a:rPr>
              <a:t>Aplicación práctica de la IAG</a:t>
            </a:r>
          </a:p>
          <a:p>
            <a:pPr rtl="0"/>
            <a:r>
              <a:rPr lang="es-ES" b="1" dirty="0">
                <a:latin typeface="+mj-lt"/>
              </a:rPr>
              <a:t>Motivación de la temática escogida.</a:t>
            </a:r>
          </a:p>
          <a:p>
            <a:pPr marL="0" indent="0" rtl="0">
              <a:buNone/>
            </a:pP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15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897" y="1441115"/>
            <a:ext cx="7132320" cy="540086"/>
          </a:xfrm>
        </p:spPr>
        <p:txBody>
          <a:bodyPr rtlCol="0"/>
          <a:lstStyle/>
          <a:p>
            <a:pPr rtl="0"/>
            <a:r>
              <a:rPr lang="es-ES" dirty="0"/>
              <a:t>Herramientas utilizadas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23975" y="2412664"/>
            <a:ext cx="6819900" cy="1225886"/>
          </a:xfrm>
        </p:spPr>
        <p:txBody>
          <a:bodyPr rtlCol="0">
            <a:normAutofit/>
          </a:bodyPr>
          <a:lstStyle/>
          <a:p>
            <a:pPr rtl="0"/>
            <a:r>
              <a:rPr lang="es-ES" b="1" dirty="0">
                <a:latin typeface="+mj-lt"/>
              </a:rPr>
              <a:t>Visual </a:t>
            </a:r>
            <a:r>
              <a:rPr lang="es-ES" b="1" dirty="0" err="1">
                <a:latin typeface="+mj-lt"/>
              </a:rPr>
              <a:t>studio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code</a:t>
            </a:r>
            <a:endParaRPr lang="es-ES" b="1" dirty="0">
              <a:latin typeface="+mj-lt"/>
            </a:endParaRPr>
          </a:p>
          <a:p>
            <a:pPr rtl="0"/>
            <a:r>
              <a:rPr lang="es-ES" b="1" dirty="0">
                <a:latin typeface="+mj-lt"/>
              </a:rPr>
              <a:t>Python</a:t>
            </a:r>
          </a:p>
          <a:p>
            <a:pPr marL="0" indent="0" rtl="0">
              <a:buNone/>
            </a:pP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195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897" y="1441115"/>
            <a:ext cx="7132320" cy="540086"/>
          </a:xfrm>
        </p:spPr>
        <p:txBody>
          <a:bodyPr rtlCol="0"/>
          <a:lstStyle/>
          <a:p>
            <a:pPr rtl="0"/>
            <a:r>
              <a:rPr lang="es-ES" b="1" dirty="0"/>
              <a:t>DAFO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23975" y="2412664"/>
            <a:ext cx="6819900" cy="122588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s-ES" b="1" dirty="0">
              <a:latin typeface="+mj-lt"/>
            </a:endParaRPr>
          </a:p>
          <a:p>
            <a:pPr marL="0" indent="0" rtl="0">
              <a:buNone/>
            </a:pPr>
            <a:endParaRPr lang="es-ES" dirty="0"/>
          </a:p>
          <a:p>
            <a:pPr rtl="0"/>
            <a:endParaRPr lang="es-ES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82B067B-E9D1-A243-7B31-6D46CCFFB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549" y="1981201"/>
            <a:ext cx="5581015" cy="41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9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897" y="1441115"/>
            <a:ext cx="7132320" cy="540086"/>
          </a:xfrm>
        </p:spPr>
        <p:txBody>
          <a:bodyPr rtlCol="0"/>
          <a:lstStyle/>
          <a:p>
            <a:pPr rtl="0"/>
            <a:r>
              <a:rPr lang="es-ES" b="1" dirty="0"/>
              <a:t>LECCIONES APRENDIDAS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23975" y="2412664"/>
            <a:ext cx="6819900" cy="122588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s-ES" b="1" dirty="0">
              <a:latin typeface="+mj-lt"/>
            </a:endParaRPr>
          </a:p>
          <a:p>
            <a:pPr marL="0" indent="0" rtl="0">
              <a:buNone/>
            </a:pPr>
            <a:endParaRPr lang="es-ES" dirty="0"/>
          </a:p>
          <a:p>
            <a:pPr rtl="0"/>
            <a:endParaRPr lang="es-ES" dirty="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8D2C3AF7-1CB5-0745-60DF-F75A5B6414BC}"/>
              </a:ext>
            </a:extLst>
          </p:cNvPr>
          <p:cNvSpPr txBox="1">
            <a:spLocks/>
          </p:cNvSpPr>
          <p:nvPr/>
        </p:nvSpPr>
        <p:spPr>
          <a:xfrm>
            <a:off x="1476375" y="2565063"/>
            <a:ext cx="6819900" cy="1330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latin typeface="+mj-lt"/>
              </a:rPr>
              <a:t>Constancia</a:t>
            </a:r>
          </a:p>
          <a:p>
            <a:r>
              <a:rPr lang="es-ES" b="1" dirty="0">
                <a:latin typeface="+mj-lt"/>
              </a:rPr>
              <a:t>No al desanimo.</a:t>
            </a:r>
          </a:p>
          <a:p>
            <a:r>
              <a:rPr lang="es-ES" b="1" dirty="0">
                <a:latin typeface="+mj-lt"/>
              </a:rPr>
              <a:t>Aprender del fracaso.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489178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{1D0BE0F0-E758-4EF1-84BB-28D15D113F8B}tf78853419_win32</Template>
  <TotalTime>12</TotalTime>
  <Words>80</Words>
  <Application>Microsoft Office PowerPoint</Application>
  <PresentationFormat>Panorámica</PresentationFormat>
  <Paragraphs>28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Wingdings</vt:lpstr>
      <vt:lpstr>Personalizado</vt:lpstr>
      <vt:lpstr>Recomendador de licitadores públicos</vt:lpstr>
      <vt:lpstr>INTRODUCCION</vt:lpstr>
      <vt:lpstr>Descripción del problema</vt:lpstr>
      <vt:lpstr>Herramientas utilizadas</vt:lpstr>
      <vt:lpstr>DAFO</vt:lpstr>
      <vt:lpstr>LECCIONES APRENDIDAS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Recomendador de licitadores públicos</dc:title>
  <dc:creator>José María Villafañe Marcos</dc:creator>
  <cp:lastModifiedBy>José María Villafañe Marcos</cp:lastModifiedBy>
  <cp:revision>1</cp:revision>
  <dcterms:created xsi:type="dcterms:W3CDTF">2024-01-09T10:50:06Z</dcterms:created>
  <dcterms:modified xsi:type="dcterms:W3CDTF">2024-01-09T11:02:24Z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