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smtClean="0"/>
              <a:t>Regression model for Prediction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Predicting transfer prices of players in English premier league</a:t>
            </a: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445188" y="5269469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EBEBEB"/>
                </a:solidFill>
              </a:rPr>
              <a:t>Guided by- </a:t>
            </a:r>
            <a:r>
              <a:rPr lang="en-IN" dirty="0" smtClean="0">
                <a:solidFill>
                  <a:srgbClr val="EBEBEB"/>
                </a:solidFill>
              </a:rPr>
              <a:t>Prof.</a:t>
            </a:r>
            <a:r>
              <a:rPr lang="en-IN" dirty="0" smtClean="0">
                <a:solidFill>
                  <a:srgbClr val="EBEBEB"/>
                </a:solidFill>
              </a:rPr>
              <a:t> </a:t>
            </a:r>
            <a:r>
              <a:rPr lang="en-IN" dirty="0" smtClean="0">
                <a:solidFill>
                  <a:srgbClr val="EBEBEB"/>
                </a:solidFill>
              </a:rPr>
              <a:t>Pronoya</a:t>
            </a:r>
            <a:r>
              <a:rPr lang="en-IN" dirty="0" smtClean="0">
                <a:solidFill>
                  <a:srgbClr val="EBEBEB"/>
                </a:solidFill>
              </a:rPr>
              <a:t> </a:t>
            </a:r>
            <a:r>
              <a:rPr lang="en-IN" dirty="0" smtClean="0">
                <a:solidFill>
                  <a:srgbClr val="EBEBEB"/>
                </a:solidFill>
              </a:rPr>
              <a:t>Bhattacharaya</a:t>
            </a:r>
            <a:endParaRPr lang="en-IN" dirty="0">
              <a:solidFill>
                <a:srgbClr val="EBEBE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5188" y="5638800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EBEBEB"/>
                </a:solidFill>
              </a:rPr>
              <a:t>Made by- Tapan Chudasama (16bit038)</a:t>
            </a:r>
            <a:endParaRPr lang="en-IN" dirty="0">
              <a:solidFill>
                <a:srgbClr val="EBEBEB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58" y="0"/>
            <a:ext cx="3145542" cy="17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types of Regression Models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</a:t>
            </a:r>
            <a:r>
              <a:rPr lang="en-IN" dirty="0" smtClean="0"/>
              <a:t>Regression</a:t>
            </a:r>
          </a:p>
          <a:p>
            <a:r>
              <a:rPr lang="en-IN" dirty="0" smtClean="0"/>
              <a:t>Polynomial Regression</a:t>
            </a:r>
            <a:endParaRPr lang="en-IN" dirty="0" smtClean="0"/>
          </a:p>
          <a:p>
            <a:r>
              <a:rPr lang="en-IN" dirty="0" smtClean="0"/>
              <a:t>Logisti</a:t>
            </a:r>
            <a:r>
              <a:rPr lang="en-IN" dirty="0" smtClean="0"/>
              <a:t>c Regression</a:t>
            </a:r>
          </a:p>
          <a:p>
            <a:r>
              <a:rPr lang="en-IN" dirty="0" smtClean="0"/>
              <a:t>Stepwise Regression</a:t>
            </a:r>
          </a:p>
          <a:p>
            <a:r>
              <a:rPr lang="en-IN" dirty="0" smtClean="0"/>
              <a:t>Ridge Regression</a:t>
            </a:r>
          </a:p>
          <a:p>
            <a:r>
              <a:rPr lang="en-IN" dirty="0" smtClean="0"/>
              <a:t>Lasso Regression</a:t>
            </a:r>
          </a:p>
          <a:p>
            <a:r>
              <a:rPr lang="en-IN" dirty="0" smtClean="0"/>
              <a:t>Elastic Net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29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Parameters to be considered for predicting transfer market value of Soccer Players</a:t>
            </a:r>
            <a:br>
              <a:rPr lang="en-IN" sz="2800" dirty="0" smtClean="0"/>
            </a:br>
            <a:r>
              <a:rPr lang="en-IN" sz="2800" dirty="0" smtClean="0"/>
              <a:t>(Player related Parameters)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Age</a:t>
            </a:r>
          </a:p>
          <a:p>
            <a:r>
              <a:rPr lang="en-IN" dirty="0" smtClean="0"/>
              <a:t>Height</a:t>
            </a:r>
          </a:p>
          <a:p>
            <a:r>
              <a:rPr lang="en-IN" dirty="0" smtClean="0"/>
              <a:t>Footedness</a:t>
            </a:r>
          </a:p>
          <a:p>
            <a:r>
              <a:rPr lang="en-IN" dirty="0" smtClean="0"/>
              <a:t>Minutes played last season</a:t>
            </a:r>
          </a:p>
          <a:p>
            <a:r>
              <a:rPr lang="en-IN" dirty="0" smtClean="0"/>
              <a:t>First XI</a:t>
            </a:r>
          </a:p>
          <a:p>
            <a:r>
              <a:rPr lang="en-IN" dirty="0" smtClean="0"/>
              <a:t>Goals</a:t>
            </a:r>
          </a:p>
          <a:p>
            <a:r>
              <a:rPr lang="en-IN" dirty="0" smtClean="0"/>
              <a:t>Goal Ratio</a:t>
            </a:r>
          </a:p>
          <a:p>
            <a:r>
              <a:rPr lang="en-IN" dirty="0" smtClean="0"/>
              <a:t>Assists</a:t>
            </a:r>
          </a:p>
          <a:p>
            <a:r>
              <a:rPr lang="en-IN" dirty="0" smtClean="0"/>
              <a:t>Disciplinary Record</a:t>
            </a:r>
          </a:p>
          <a:p>
            <a:r>
              <a:rPr lang="en-IN" dirty="0" smtClean="0"/>
              <a:t>ShotsPG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0928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Parameters to be considered for predicting transfer market value of Soccer Players</a:t>
            </a:r>
            <a:br>
              <a:rPr lang="en-IN" sz="2800" dirty="0"/>
            </a:br>
            <a:r>
              <a:rPr lang="en-IN" sz="2800" dirty="0"/>
              <a:t>(Player related Parameters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Passing</a:t>
            </a:r>
          </a:p>
          <a:p>
            <a:r>
              <a:rPr lang="en-IN" dirty="0" smtClean="0"/>
              <a:t>Aerials</a:t>
            </a:r>
            <a:endParaRPr lang="en-IN" dirty="0"/>
          </a:p>
          <a:p>
            <a:r>
              <a:rPr lang="en-IN" dirty="0" smtClean="0"/>
              <a:t>MOTM</a:t>
            </a:r>
          </a:p>
          <a:p>
            <a:r>
              <a:rPr lang="en-IN" dirty="0" smtClean="0"/>
              <a:t>Rating </a:t>
            </a:r>
          </a:p>
          <a:p>
            <a:r>
              <a:rPr lang="en-IN" dirty="0" smtClean="0"/>
              <a:t>UCL</a:t>
            </a:r>
          </a:p>
          <a:p>
            <a:r>
              <a:rPr lang="en-IN" dirty="0" smtClean="0"/>
              <a:t>UCL Games</a:t>
            </a:r>
          </a:p>
          <a:p>
            <a:r>
              <a:rPr lang="en-IN" dirty="0" smtClean="0"/>
              <a:t>UCL Rating</a:t>
            </a:r>
          </a:p>
          <a:p>
            <a:r>
              <a:rPr lang="en-IN" dirty="0" smtClean="0"/>
              <a:t>Games NT</a:t>
            </a:r>
          </a:p>
          <a:p>
            <a:r>
              <a:rPr lang="en-IN" dirty="0" smtClean="0"/>
              <a:t>Goals NT</a:t>
            </a:r>
          </a:p>
          <a:p>
            <a:r>
              <a:rPr lang="en-IN" dirty="0" smtClean="0"/>
              <a:t>Position of player</a:t>
            </a:r>
          </a:p>
          <a:p>
            <a:r>
              <a:rPr lang="en-IN" dirty="0" smtClean="0"/>
              <a:t>Other (likeliness)</a:t>
            </a:r>
          </a:p>
        </p:txBody>
      </p:sp>
    </p:spTree>
    <p:extLst>
      <p:ext uri="{BB962C8B-B14F-4D97-AF65-F5344CB8AC3E}">
        <p14:creationId xmlns:p14="http://schemas.microsoft.com/office/powerpoint/2010/main" val="221115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/>
              <a:t>Parameters to be considered for predicting transfer market value of Soccer Players</a:t>
            </a:r>
            <a:br>
              <a:rPr lang="en-IN" sz="3200" dirty="0"/>
            </a:br>
            <a:r>
              <a:rPr lang="en-IN" sz="3200" dirty="0" smtClean="0"/>
              <a:t>(Club </a:t>
            </a:r>
            <a:r>
              <a:rPr lang="en-IN" sz="3200" dirty="0"/>
              <a:t>related Parameters</a:t>
            </a:r>
            <a:r>
              <a:rPr lang="en-IN" sz="3200" dirty="0" smtClean="0"/>
              <a:t>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Reputation of Buying and Selling club</a:t>
            </a:r>
          </a:p>
          <a:p>
            <a:r>
              <a:rPr lang="en-IN" dirty="0" smtClean="0"/>
              <a:t>Position of Buying and Selling club in UEFA Rankings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434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2244</TotalTime>
  <Words>133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Regression model for Prediction</vt:lpstr>
      <vt:lpstr>Different types of Regression Models</vt:lpstr>
      <vt:lpstr>Parameters to be considered for predicting transfer market value of Soccer Players (Player related Parameters) </vt:lpstr>
      <vt:lpstr>Parameters to be considered for predicting transfer market value of Soccer Players (Player related Parameters)</vt:lpstr>
      <vt:lpstr>Parameters to be considered for predicting transfer market value of Soccer Players (Club related Parameters)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 for Prediction</dc:title>
  <dc:creator>Tapan Chudasama</dc:creator>
  <cp:lastModifiedBy>Tapan Chudasama</cp:lastModifiedBy>
  <cp:revision>6</cp:revision>
  <dcterms:created xsi:type="dcterms:W3CDTF">2018-08-03T17:40:24Z</dcterms:created>
  <dcterms:modified xsi:type="dcterms:W3CDTF">2018-08-09T04:31:24Z</dcterms:modified>
</cp:coreProperties>
</file>