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3007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20000" y="1800000"/>
            <a:ext cx="864000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720000" y="3708720"/>
            <a:ext cx="864000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72000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4728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72000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4728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720000" y="180000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641040" y="180000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562440" y="180000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720000" y="370872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641040" y="370872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562440" y="370872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72000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514728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720000" y="250560"/>
            <a:ext cx="8855640" cy="487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000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14728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72000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72000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514728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514728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72000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514728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720000" y="3708720"/>
            <a:ext cx="864000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720000" y="1800000"/>
            <a:ext cx="864000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720000" y="3708720"/>
            <a:ext cx="864000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72000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514728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72000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514728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20000" y="180000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641040" y="180000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562440" y="180000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720000" y="370872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641040" y="370872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562440" y="3708720"/>
            <a:ext cx="27817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000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4728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720000" y="250560"/>
            <a:ext cx="8855640" cy="487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000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4728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72000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1800000"/>
            <a:ext cx="421596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4728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47280" y="370872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72000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47280" y="1800000"/>
            <a:ext cx="421596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720000" y="3708720"/>
            <a:ext cx="864000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2000" y="3420000"/>
            <a:ext cx="8568000" cy="1199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2000" y="4919760"/>
            <a:ext cx="8568000" cy="81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738400"/>
            <a:ext cx="2348280" cy="4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738400"/>
            <a:ext cx="3195000" cy="4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738400"/>
            <a:ext cx="2348280" cy="4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3600000"/>
            <a:ext cx="504000" cy="90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5738760"/>
            <a:ext cx="2348280" cy="4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47360" y="5738760"/>
            <a:ext cx="3195000" cy="4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27360" y="5738760"/>
            <a:ext cx="2348280" cy="43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239760"/>
            <a:ext cx="504000" cy="90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/>
        </p:nvSpPr>
        <p:spPr>
          <a:xfrm>
            <a:off x="792000" y="3364560"/>
            <a:ext cx="8568000" cy="131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Predicting Market Value of Soccer Players</a:t>
            </a:r>
            <a:endParaRPr b="1" sz="4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6365160" y="4733280"/>
            <a:ext cx="4290840" cy="84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500" strike="noStrike">
                <a:latin typeface="Arial"/>
                <a:ea typeface="Arial"/>
                <a:cs typeface="Arial"/>
                <a:sym typeface="Arial"/>
              </a:rPr>
              <a:t>Made by- Tapan Chudasama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500" strike="noStrike">
                <a:latin typeface="Arial"/>
                <a:ea typeface="Arial"/>
                <a:cs typeface="Arial"/>
                <a:sym typeface="Arial"/>
              </a:rPr>
              <a:t>		  16BIT038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500" strike="noStrike">
                <a:latin typeface="Arial"/>
                <a:ea typeface="Arial"/>
                <a:cs typeface="Arial"/>
                <a:sym typeface="Arial"/>
              </a:rPr>
              <a:t>Guided by- Prof. Pronoya Bhattacharaya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000" y="18720"/>
            <a:ext cx="3144960" cy="170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/>
        </p:nvSpPr>
        <p:spPr>
          <a:xfrm>
            <a:off x="720000" y="250560"/>
            <a:ext cx="8855640" cy="105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Methodology Followed</a:t>
            </a:r>
            <a:endParaRPr b="1" sz="400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Finding the appropriate dataset which contains the required features for training the model and then predicting the market value of soccer players.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76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Carefully removing the unwanted attributed from the dataset.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2000">
            <a:off x="178920" y="1396800"/>
            <a:ext cx="9804960" cy="458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/>
        </p:nvSpPr>
        <p:spPr>
          <a:xfrm>
            <a:off x="720000" y="234000"/>
            <a:ext cx="88556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7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Implementing Random Forest Regression</a:t>
            </a:r>
            <a:endParaRPr b="1" sz="367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Three main libraries of Python are used: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76"/>
              </a:spcBef>
              <a:spcAft>
                <a:spcPts val="0"/>
              </a:spcAft>
              <a:buClr>
                <a:srgbClr val="EF2929"/>
              </a:buClr>
              <a:buSzPts val="2340"/>
              <a:buFont typeface="Noto Sans Symbols"/>
              <a:buAutoNum type="arabicParenR"/>
            </a:pPr>
            <a:r>
              <a:rPr b="0" i="0" lang="en-IN" sz="234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Pandas (For handling the dataset)</a:t>
            </a:r>
            <a:endParaRPr b="0" i="0" sz="234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44"/>
              </a:spcBef>
              <a:spcAft>
                <a:spcPts val="0"/>
              </a:spcAft>
              <a:buClr>
                <a:srgbClr val="EF2929"/>
              </a:buClr>
              <a:buSzPts val="2340"/>
              <a:buFont typeface="Noto Sans Symbols"/>
              <a:buAutoNum type="arabicParenR"/>
            </a:pPr>
            <a:r>
              <a:rPr b="0" i="0" lang="en-IN" sz="234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Numpy (For performing numerical calculation)</a:t>
            </a:r>
            <a:endParaRPr b="0" i="0" sz="234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944"/>
              </a:spcBef>
              <a:spcAft>
                <a:spcPts val="0"/>
              </a:spcAft>
              <a:buClr>
                <a:srgbClr val="EF2929"/>
              </a:buClr>
              <a:buSzPts val="2340"/>
              <a:buFont typeface="Noto Sans Symbols"/>
              <a:buAutoNum type="arabicParenR"/>
            </a:pPr>
            <a:r>
              <a:rPr b="0" i="0" lang="en-IN" sz="234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Matplotlib (For plotting intuitive graphs)</a:t>
            </a:r>
            <a:endParaRPr b="0" i="0" sz="234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944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After importing the dataset, we split the dataset into training set and test set. Training Set is used to train the model and test its performance on the Test Set.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76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use the Scikit Learn library of Python for splitting the dataset.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720000" y="234000"/>
            <a:ext cx="885564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7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Implementing Random Forest Regression</a:t>
            </a:r>
            <a:endParaRPr b="1" sz="367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720000" y="1800000"/>
            <a:ext cx="86400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After splitting the dataset, we perform feature scaling on the dataset to make the data entries more closer to each other.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76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Then we use Scikit Learn’s Random Forest Regressor to model the data using the training set. And thereafter test its accuracy on the test set.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76"/>
              </a:spcBef>
              <a:spcAft>
                <a:spcPts val="0"/>
              </a:spcAft>
              <a:buClr>
                <a:srgbClr val="EF2929"/>
              </a:buClr>
              <a:buSzPts val="1053"/>
              <a:buFont typeface="Noto Sans Symbols"/>
              <a:buChar char="●"/>
            </a:pPr>
            <a:r>
              <a:rPr b="0" lang="en-IN" sz="234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plot a graph of Predicted Market Value v/s Actual Value for getting a better understanding of the model. </a:t>
            </a:r>
            <a:endParaRPr b="0" sz="2340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3540600" y="2520000"/>
            <a:ext cx="2579400" cy="87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strike="noStrike">
                <a:latin typeface="Arial"/>
                <a:ea typeface="Arial"/>
                <a:cs typeface="Arial"/>
                <a:sym typeface="Arial"/>
              </a:rPr>
              <a:t>Thank You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