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Hammersmith One" panose="020B0604020202020204" charset="0"/>
      <p:regular r:id="rId12"/>
    </p:embeddedFont>
    <p:embeddedFont>
      <p:font typeface="Manjari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2F8E06-6394-4137-9B18-A20C3B9BE156}">
  <a:tblStyle styleId="{DF2F8E06-6394-4137-9B18-A20C3B9BE1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4993DA8-7176-4A87-B76E-DA41013258E2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BD1A0B4-4DF5-47D3-A443-32014BDD2825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FE1BA3-DCD5-44BA-8A1B-2513558D0514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839D95-F8DA-402D-A26A-9A3137DB7775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BED0FD2-FC97-4BE1-A674-6516750F82D7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38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39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56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359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4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423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39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6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84" r:id="rId4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83"/>
          <p:cNvSpPr txBox="1">
            <a:spLocks noGrp="1"/>
          </p:cNvSpPr>
          <p:nvPr>
            <p:ph type="ctrTitle"/>
          </p:nvPr>
        </p:nvSpPr>
        <p:spPr>
          <a:xfrm>
            <a:off x="716027" y="-311882"/>
            <a:ext cx="7011529" cy="21879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2"/>
                </a:solidFill>
              </a:rPr>
              <a:t>Fuzzy dengan Metode Tsukamoto </a:t>
            </a:r>
            <a:endParaRPr sz="3000" dirty="0">
              <a:solidFill>
                <a:schemeClr val="accent2"/>
              </a:solidFill>
            </a:endParaRPr>
          </a:p>
        </p:txBody>
      </p:sp>
      <p:sp>
        <p:nvSpPr>
          <p:cNvPr id="4" name="Google Shape;2005;p83">
            <a:extLst>
              <a:ext uri="{FF2B5EF4-FFF2-40B4-BE49-F238E27FC236}">
                <a16:creationId xmlns:a16="http://schemas.microsoft.com/office/drawing/2014/main" id="{D4517106-323F-4A4D-9A76-DAD91922D12D}"/>
              </a:ext>
            </a:extLst>
          </p:cNvPr>
          <p:cNvSpPr txBox="1">
            <a:spLocks/>
          </p:cNvSpPr>
          <p:nvPr/>
        </p:nvSpPr>
        <p:spPr>
          <a:xfrm>
            <a:off x="875513" y="2088191"/>
            <a:ext cx="65778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500" b="1" i="0" u="none" strike="noStrike" cap="none">
                <a:solidFill>
                  <a:srgbClr val="80686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ID" sz="2800" dirty="0">
                <a:solidFill>
                  <a:schemeClr val="accent2"/>
                </a:solidFill>
              </a:rPr>
              <a:t>Oki Ahmad </a:t>
            </a:r>
            <a:r>
              <a:rPr lang="en-ID" sz="2800" dirty="0" err="1">
                <a:solidFill>
                  <a:schemeClr val="accent2"/>
                </a:solidFill>
              </a:rPr>
              <a:t>Fauzi</a:t>
            </a:r>
            <a:endParaRPr lang="en-ID" sz="2800" dirty="0">
              <a:solidFill>
                <a:schemeClr val="accent2"/>
              </a:solidFill>
            </a:endParaRPr>
          </a:p>
          <a:p>
            <a:r>
              <a:rPr lang="en-ID" sz="2800" dirty="0">
                <a:solidFill>
                  <a:schemeClr val="accent2"/>
                </a:solidFill>
              </a:rPr>
              <a:t>221011402513</a:t>
            </a:r>
          </a:p>
          <a:p>
            <a:r>
              <a:rPr lang="en-ID" sz="2800" dirty="0">
                <a:solidFill>
                  <a:schemeClr val="accent2"/>
                </a:solidFill>
              </a:rPr>
              <a:t>05TPLM006</a:t>
            </a:r>
            <a:r>
              <a:rPr lang="en-ID" dirty="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logika</a:t>
            </a:r>
            <a:r>
              <a:rPr lang="en-US" sz="2000" dirty="0"/>
              <a:t> Fuzzy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Pendekatan</a:t>
            </a:r>
            <a:r>
              <a:rPr lang="en-ID" sz="2000" dirty="0"/>
              <a:t> </a:t>
            </a:r>
            <a:r>
              <a:rPr lang="en-ID" sz="2000" dirty="0" err="1"/>
              <a:t>matematis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menangai</a:t>
            </a:r>
            <a:r>
              <a:rPr lang="en-ID" sz="2000" dirty="0"/>
              <a:t> </a:t>
            </a:r>
            <a:r>
              <a:rPr lang="en-ID" sz="2000" dirty="0" err="1"/>
              <a:t>ketidakpastian</a:t>
            </a:r>
            <a:r>
              <a:rPr lang="en-ID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Mengguanakan</a:t>
            </a:r>
            <a:r>
              <a:rPr lang="en-ID" sz="2000" dirty="0"/>
              <a:t> </a:t>
            </a:r>
            <a:r>
              <a:rPr lang="en-ID" sz="2000" dirty="0" err="1"/>
              <a:t>derajat</a:t>
            </a:r>
            <a:r>
              <a:rPr lang="en-ID" sz="2000" dirty="0"/>
              <a:t> </a:t>
            </a:r>
            <a:r>
              <a:rPr lang="en-ID" sz="2000" dirty="0" err="1"/>
              <a:t>keanggotaan</a:t>
            </a:r>
            <a:r>
              <a:rPr lang="en-ID" sz="2000" dirty="0"/>
              <a:t> (0 </a:t>
            </a:r>
            <a:r>
              <a:rPr lang="en-ID" sz="2000" dirty="0" err="1"/>
              <a:t>hingga</a:t>
            </a:r>
            <a:r>
              <a:rPr lang="en-ID" sz="2000" dirty="0"/>
              <a:t> 1).</a:t>
            </a:r>
          </a:p>
          <a:p>
            <a:pPr marL="0" indent="0">
              <a:buNone/>
            </a:pPr>
            <a:endParaRPr lang="en-ID" sz="2000" dirty="0"/>
          </a:p>
          <a:p>
            <a:pPr marL="0" indent="0">
              <a:buNone/>
            </a:pPr>
            <a:r>
              <a:rPr lang="en-ID" sz="2000" dirty="0" err="1"/>
              <a:t>Metode</a:t>
            </a:r>
            <a:r>
              <a:rPr lang="en-ID" sz="2000" dirty="0"/>
              <a:t> Tsukamoto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/>
              <a:t>Salah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metode</a:t>
            </a:r>
            <a:r>
              <a:rPr lang="en-ID" sz="2000" dirty="0"/>
              <a:t> </a:t>
            </a:r>
            <a:r>
              <a:rPr lang="en-ID" sz="2000" dirty="0" err="1"/>
              <a:t>logika</a:t>
            </a:r>
            <a:r>
              <a:rPr lang="en-ID" sz="2000" dirty="0"/>
              <a:t> fuzzy.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Setiap</a:t>
            </a:r>
            <a:r>
              <a:rPr lang="en-ID" sz="2000" dirty="0"/>
              <a:t> </a:t>
            </a:r>
            <a:r>
              <a:rPr lang="en-ID" sz="2000" dirty="0" err="1"/>
              <a:t>aturan</a:t>
            </a:r>
            <a:r>
              <a:rPr lang="en-ID" sz="2000" dirty="0"/>
              <a:t> fuzzy </a:t>
            </a:r>
            <a:r>
              <a:rPr lang="en-ID" sz="2000" dirty="0" err="1"/>
              <a:t>menghasilkan</a:t>
            </a:r>
            <a:r>
              <a:rPr lang="en-ID" sz="2000" dirty="0"/>
              <a:t> output yang </a:t>
            </a:r>
            <a:r>
              <a:rPr lang="en-ID" sz="2000" dirty="0" err="1"/>
              <a:t>difuzzifikasi</a:t>
            </a:r>
            <a:r>
              <a:rPr lang="en-ID" sz="2000" dirty="0"/>
              <a:t> (</a:t>
            </a:r>
            <a:r>
              <a:rPr lang="en-ID" sz="2000" dirty="0" err="1"/>
              <a:t>crips</a:t>
            </a:r>
            <a:r>
              <a:rPr lang="en-ID" sz="20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/>
              <a:t>Output </a:t>
            </a:r>
            <a:r>
              <a:rPr lang="en-ID" sz="2000" dirty="0" err="1"/>
              <a:t>dihitung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rata-rata </a:t>
            </a:r>
            <a:r>
              <a:rPr lang="en-ID" sz="2000" dirty="0" err="1"/>
              <a:t>berbobot</a:t>
            </a:r>
            <a:r>
              <a:rPr lang="en-ID" sz="2000" dirty="0"/>
              <a:t>.</a:t>
            </a:r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Pendahuluan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Masukan</a:t>
            </a:r>
            <a:r>
              <a:rPr lang="en-US" sz="2000" dirty="0"/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Permintaan</a:t>
            </a:r>
            <a:r>
              <a:rPr lang="en-ID" sz="2000" dirty="0"/>
              <a:t> : Turun, </a:t>
            </a:r>
            <a:r>
              <a:rPr lang="en-ID" sz="2000" dirty="0" err="1"/>
              <a:t>Tetap</a:t>
            </a:r>
            <a:r>
              <a:rPr lang="en-ID" sz="2000" dirty="0"/>
              <a:t>, Naik.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Persediaan</a:t>
            </a:r>
            <a:r>
              <a:rPr lang="en-ID" sz="2000" dirty="0"/>
              <a:t> : </a:t>
            </a:r>
            <a:r>
              <a:rPr lang="en-ID" sz="2000" dirty="0" err="1"/>
              <a:t>Sedikit</a:t>
            </a:r>
            <a:r>
              <a:rPr lang="en-ID" sz="2000" dirty="0"/>
              <a:t>, Sedang, Banyak.</a:t>
            </a:r>
          </a:p>
          <a:p>
            <a:pPr marL="0" indent="0">
              <a:buNone/>
            </a:pPr>
            <a:endParaRPr lang="en-ID" sz="2000" dirty="0"/>
          </a:p>
          <a:p>
            <a:pPr marL="0" indent="0">
              <a:buNone/>
            </a:pPr>
            <a:r>
              <a:rPr lang="en-ID" sz="2000" dirty="0" err="1"/>
              <a:t>Variabel</a:t>
            </a:r>
            <a:r>
              <a:rPr lang="en-ID" sz="2000" dirty="0"/>
              <a:t> </a:t>
            </a:r>
            <a:r>
              <a:rPr lang="en-ID" sz="2000" dirty="0" err="1"/>
              <a:t>Keluaran</a:t>
            </a:r>
            <a:endParaRPr lang="en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Produksi</a:t>
            </a:r>
            <a:r>
              <a:rPr lang="en-ID" sz="2000" dirty="0"/>
              <a:t> : </a:t>
            </a:r>
            <a:r>
              <a:rPr lang="en-ID" sz="2000" dirty="0" err="1"/>
              <a:t>Berkurang</a:t>
            </a:r>
            <a:r>
              <a:rPr lang="en-ID" sz="2000" dirty="0"/>
              <a:t>, </a:t>
            </a:r>
            <a:r>
              <a:rPr lang="en-ID" sz="2000" dirty="0" err="1"/>
              <a:t>Bertambah</a:t>
            </a:r>
            <a:r>
              <a:rPr lang="en-ID" sz="2000" dirty="0"/>
              <a:t>.</a:t>
            </a:r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V</a:t>
            </a:r>
            <a:r>
              <a:rPr lang="en" dirty="0"/>
              <a:t>ariabel Fuzzy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829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713250" y="106452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dirty="0" err="1"/>
              <a:t>Definisi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Keanggotaan</a:t>
            </a:r>
            <a:endParaRPr lang="en-US" sz="2000" dirty="0"/>
          </a:p>
          <a:p>
            <a:pPr indent="-457200"/>
            <a:r>
              <a:rPr lang="en-ID" sz="2000" dirty="0" err="1"/>
              <a:t>Permintaan</a:t>
            </a:r>
            <a:r>
              <a:rPr lang="en-ID" sz="2000" dirty="0"/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/>
              <a:t>Turun : [0, 0, 1000, 3000]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Tetap</a:t>
            </a:r>
            <a:r>
              <a:rPr lang="en-ID" sz="2000" dirty="0"/>
              <a:t> : [1000, 3000, 5000]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/>
              <a:t>Naik : [3000, 5000, 7000, 7000]</a:t>
            </a:r>
          </a:p>
          <a:p>
            <a:pPr marL="0" indent="0">
              <a:buNone/>
            </a:pPr>
            <a:endParaRPr lang="en-ID" sz="2000" dirty="0"/>
          </a:p>
          <a:p>
            <a:pPr marL="0" indent="0">
              <a:buNone/>
            </a:pPr>
            <a:r>
              <a:rPr lang="en-ID" sz="2000" dirty="0"/>
              <a:t>2. </a:t>
            </a:r>
            <a:r>
              <a:rPr lang="en-ID" sz="2000" dirty="0" err="1"/>
              <a:t>Persediaan</a:t>
            </a:r>
            <a:r>
              <a:rPr lang="en-ID" sz="2000" dirty="0"/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Sedikit</a:t>
            </a:r>
            <a:r>
              <a:rPr lang="en-ID" sz="2000" dirty="0"/>
              <a:t> : [0, 0, 200, 400]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/>
              <a:t>Sedang : [200, 500, 800]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/>
              <a:t>Banyak : [600, 800, 1000, 1000]</a:t>
            </a:r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Fuzzifikasi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042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713250" y="106452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2000" dirty="0"/>
              <a:t>3. </a:t>
            </a:r>
            <a:r>
              <a:rPr lang="en-ID" sz="2000" dirty="0" err="1"/>
              <a:t>Produksi</a:t>
            </a:r>
            <a:r>
              <a:rPr lang="en-ID" sz="2000" dirty="0"/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Berkurang</a:t>
            </a:r>
            <a:r>
              <a:rPr lang="en-ID" sz="2000" dirty="0"/>
              <a:t> : [0, 0, 2000, 5000]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Bertambah</a:t>
            </a:r>
            <a:r>
              <a:rPr lang="en-ID" sz="2000" dirty="0"/>
              <a:t> : [4000, 7000, 9000, 9000]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000" dirty="0"/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Fuzzifikasi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139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713250" y="106452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ID" sz="2000" dirty="0"/>
          </a:p>
          <a:p>
            <a:pPr marL="0" indent="0">
              <a:buNone/>
            </a:pPr>
            <a:endParaRPr lang="en-ID" sz="2000" dirty="0"/>
          </a:p>
          <a:p>
            <a:pPr marL="0" indent="0">
              <a:buNone/>
            </a:pPr>
            <a:endParaRPr lang="en-ID" sz="2000" dirty="0"/>
          </a:p>
          <a:p>
            <a:pPr marL="0" indent="0">
              <a:buNone/>
            </a:pPr>
            <a:endParaRPr lang="en-ID" sz="2000" dirty="0"/>
          </a:p>
          <a:p>
            <a:pPr marL="0" indent="0">
              <a:buNone/>
            </a:pPr>
            <a:endParaRPr lang="en-ID" sz="2000" dirty="0"/>
          </a:p>
          <a:p>
            <a:pPr marL="0" indent="0">
              <a:buNone/>
            </a:pPr>
            <a:endParaRPr lang="en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Grafik</a:t>
            </a:r>
            <a:r>
              <a:rPr lang="en-ID" sz="2000" dirty="0"/>
              <a:t> </a:t>
            </a:r>
            <a:r>
              <a:rPr lang="en-ID" sz="2000" dirty="0" err="1"/>
              <a:t>Permintaan</a:t>
            </a:r>
            <a:r>
              <a:rPr lang="en-ID" sz="2000" dirty="0"/>
              <a:t> (Turun, </a:t>
            </a:r>
            <a:r>
              <a:rPr lang="en-ID" sz="2000" dirty="0" err="1"/>
              <a:t>Tetap</a:t>
            </a:r>
            <a:r>
              <a:rPr lang="en-ID" sz="2000" dirty="0"/>
              <a:t>, Naik).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Grafik</a:t>
            </a:r>
            <a:r>
              <a:rPr lang="en-ID" sz="2000" dirty="0"/>
              <a:t> </a:t>
            </a:r>
            <a:r>
              <a:rPr lang="en-ID" sz="2000" dirty="0" err="1"/>
              <a:t>Persediaan</a:t>
            </a:r>
            <a:r>
              <a:rPr lang="en-ID" sz="2000" dirty="0"/>
              <a:t> (</a:t>
            </a:r>
            <a:r>
              <a:rPr lang="en-ID" sz="2000" dirty="0" err="1"/>
              <a:t>Sedikit</a:t>
            </a:r>
            <a:r>
              <a:rPr lang="en-ID" sz="2000" dirty="0"/>
              <a:t>, Sedang, Banyak).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Grafik</a:t>
            </a:r>
            <a:r>
              <a:rPr lang="en-ID" sz="2000" dirty="0"/>
              <a:t> </a:t>
            </a:r>
            <a:r>
              <a:rPr lang="en-ID" sz="2000" dirty="0" err="1"/>
              <a:t>Produksi</a:t>
            </a:r>
            <a:r>
              <a:rPr lang="en-ID" sz="2000" dirty="0"/>
              <a:t> (</a:t>
            </a:r>
            <a:r>
              <a:rPr lang="en-ID" sz="2000" dirty="0" err="1"/>
              <a:t>Berkurang</a:t>
            </a:r>
            <a:r>
              <a:rPr lang="en-ID" sz="2000" dirty="0"/>
              <a:t>, </a:t>
            </a:r>
            <a:r>
              <a:rPr lang="en-ID" sz="2000" dirty="0" err="1"/>
              <a:t>Bertambah</a:t>
            </a:r>
            <a:endParaRPr lang="en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000" dirty="0"/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Grafik Keanggotaan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0A19B7-CFCD-47AD-BFE3-570F3385E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73" y="1097822"/>
            <a:ext cx="4044267" cy="147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6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713250" y="1378584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2000" dirty="0" err="1"/>
              <a:t>Aturan-aturan</a:t>
            </a:r>
            <a:r>
              <a:rPr lang="en-ID" sz="2000" dirty="0"/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/>
              <a:t>Jika </a:t>
            </a:r>
            <a:r>
              <a:rPr lang="en-ID" sz="2000" dirty="0" err="1"/>
              <a:t>permintaan</a:t>
            </a:r>
            <a:r>
              <a:rPr lang="en-ID" sz="2000" dirty="0"/>
              <a:t> Turun dan </a:t>
            </a:r>
            <a:r>
              <a:rPr lang="en-ID" sz="2000" dirty="0" err="1"/>
              <a:t>Persediaan</a:t>
            </a:r>
            <a:r>
              <a:rPr lang="en-ID" sz="2000" dirty="0"/>
              <a:t> </a:t>
            </a:r>
            <a:r>
              <a:rPr lang="en-ID" sz="2000" dirty="0" err="1"/>
              <a:t>sedikit</a:t>
            </a:r>
            <a:r>
              <a:rPr lang="en-ID" sz="2000" dirty="0"/>
              <a:t> </a:t>
            </a:r>
            <a:r>
              <a:rPr lang="en-ID" sz="2000" dirty="0" err="1"/>
              <a:t>maka</a:t>
            </a:r>
            <a:r>
              <a:rPr lang="en-ID" sz="2000" dirty="0"/>
              <a:t> </a:t>
            </a:r>
            <a:r>
              <a:rPr lang="en-ID" sz="2000" dirty="0" err="1"/>
              <a:t>produksi</a:t>
            </a:r>
            <a:r>
              <a:rPr lang="en-ID" sz="2000" dirty="0"/>
              <a:t> </a:t>
            </a:r>
            <a:r>
              <a:rPr lang="en-ID" sz="2000" dirty="0" err="1"/>
              <a:t>bertambah</a:t>
            </a:r>
            <a:r>
              <a:rPr lang="en-ID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/>
              <a:t>Jika </a:t>
            </a:r>
            <a:r>
              <a:rPr lang="en-ID" sz="2000" dirty="0" err="1"/>
              <a:t>Permintaan</a:t>
            </a:r>
            <a:r>
              <a:rPr lang="en-ID" sz="2000" dirty="0"/>
              <a:t> </a:t>
            </a:r>
            <a:r>
              <a:rPr lang="en-ID" sz="2000" dirty="0" err="1"/>
              <a:t>turun</a:t>
            </a:r>
            <a:r>
              <a:rPr lang="en-ID" sz="2000" dirty="0"/>
              <a:t> dan </a:t>
            </a:r>
            <a:r>
              <a:rPr lang="en-ID" sz="2000" dirty="0" err="1"/>
              <a:t>Persediaan</a:t>
            </a:r>
            <a:r>
              <a:rPr lang="en-ID" sz="2000" dirty="0"/>
              <a:t> </a:t>
            </a:r>
            <a:r>
              <a:rPr lang="en-ID" sz="2000" dirty="0" err="1"/>
              <a:t>sedang</a:t>
            </a:r>
            <a:r>
              <a:rPr lang="en-ID" sz="2000" dirty="0"/>
              <a:t> </a:t>
            </a:r>
            <a:r>
              <a:rPr lang="en-ID" sz="2000" dirty="0" err="1"/>
              <a:t>maka</a:t>
            </a:r>
            <a:r>
              <a:rPr lang="en-ID" sz="2000" dirty="0"/>
              <a:t> </a:t>
            </a:r>
            <a:r>
              <a:rPr lang="en-ID" sz="2000" dirty="0" err="1"/>
              <a:t>produks</a:t>
            </a:r>
            <a:r>
              <a:rPr lang="en-ID" sz="2000" dirty="0"/>
              <a:t> </a:t>
            </a:r>
            <a:r>
              <a:rPr lang="en-ID" sz="2000" dirty="0" err="1"/>
              <a:t>berkurang</a:t>
            </a:r>
            <a:r>
              <a:rPr lang="en-ID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/>
              <a:t>Jika </a:t>
            </a:r>
            <a:r>
              <a:rPr lang="en-ID" sz="2000" dirty="0" err="1"/>
              <a:t>permintaan</a:t>
            </a:r>
            <a:r>
              <a:rPr lang="en-ID" sz="2000" dirty="0"/>
              <a:t> </a:t>
            </a:r>
            <a:r>
              <a:rPr lang="en-ID" sz="2000" dirty="0" err="1"/>
              <a:t>Tetap</a:t>
            </a:r>
            <a:r>
              <a:rPr lang="en-ID" sz="2000" dirty="0"/>
              <a:t> dan </a:t>
            </a:r>
            <a:r>
              <a:rPr lang="en-ID" sz="2000" dirty="0" err="1"/>
              <a:t>Persediaan</a:t>
            </a:r>
            <a:r>
              <a:rPr lang="en-ID" sz="2000" dirty="0"/>
              <a:t> </a:t>
            </a:r>
            <a:r>
              <a:rPr lang="en-ID" sz="2000" dirty="0" err="1"/>
              <a:t>banyak</a:t>
            </a:r>
            <a:r>
              <a:rPr lang="en-ID" sz="2000" dirty="0"/>
              <a:t> </a:t>
            </a:r>
            <a:r>
              <a:rPr lang="en-ID" sz="2000" dirty="0" err="1"/>
              <a:t>maka</a:t>
            </a:r>
            <a:r>
              <a:rPr lang="en-ID" sz="2000" dirty="0"/>
              <a:t> </a:t>
            </a:r>
            <a:r>
              <a:rPr lang="en-ID" sz="2000" dirty="0" err="1"/>
              <a:t>produksi</a:t>
            </a:r>
            <a:r>
              <a:rPr lang="en-ID" sz="2000" dirty="0"/>
              <a:t> </a:t>
            </a:r>
            <a:r>
              <a:rPr lang="en-ID" sz="2000" dirty="0" err="1"/>
              <a:t>berkurang</a:t>
            </a:r>
            <a:r>
              <a:rPr lang="en-ID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000" dirty="0"/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Inferensi Fuzzy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309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713250" y="1378584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2000" dirty="0"/>
              <a:t>Input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Permintaan</a:t>
            </a:r>
            <a:r>
              <a:rPr lang="en-ID" sz="2000" dirty="0"/>
              <a:t> : 3000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Persediaan</a:t>
            </a:r>
            <a:r>
              <a:rPr lang="en-ID" sz="2000" dirty="0"/>
              <a:t> : 300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000" dirty="0"/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Hasil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F03C7B-D3F2-494D-AFB1-D69F571AB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481" y="2704990"/>
            <a:ext cx="4639038" cy="166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4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713250" y="1378584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dirty="0" err="1"/>
              <a:t>Manfaat</a:t>
            </a:r>
            <a:r>
              <a:rPr lang="en-US" sz="2000" dirty="0"/>
              <a:t> </a:t>
            </a:r>
            <a:r>
              <a:rPr lang="en-US" sz="2000" dirty="0" err="1"/>
              <a:t>Logika</a:t>
            </a:r>
            <a:r>
              <a:rPr lang="en-US" sz="2000" dirty="0"/>
              <a:t> Fuzzy :</a:t>
            </a:r>
          </a:p>
          <a:p>
            <a:pPr indent="-457200"/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menangani</a:t>
            </a:r>
            <a:r>
              <a:rPr lang="en-US" sz="2000" dirty="0"/>
              <a:t> </a:t>
            </a:r>
            <a:r>
              <a:rPr lang="en-US" sz="2000" dirty="0" err="1"/>
              <a:t>ketidakpastian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r>
              <a:rPr lang="en-US" sz="2000" dirty="0"/>
              <a:t>.</a:t>
            </a:r>
          </a:p>
          <a:p>
            <a:pPr indent="-457200"/>
            <a:r>
              <a:rPr lang="en-US" sz="2000" dirty="0" err="1"/>
              <a:t>Berguna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pengambilan</a:t>
            </a:r>
            <a:r>
              <a:rPr lang="en-US" sz="2000" dirty="0"/>
              <a:t> </a:t>
            </a:r>
            <a:r>
              <a:rPr lang="en-US" sz="2000" dirty="0" err="1"/>
              <a:t>keputusan</a:t>
            </a:r>
            <a:r>
              <a:rPr lang="en-US" sz="2000" dirty="0"/>
              <a:t> </a:t>
            </a:r>
            <a:r>
              <a:rPr lang="en-US" sz="2000" dirty="0" err="1"/>
              <a:t>berbasis</a:t>
            </a:r>
            <a:r>
              <a:rPr lang="en-US" sz="2000" dirty="0"/>
              <a:t> data.</a:t>
            </a:r>
          </a:p>
          <a:p>
            <a:pPr marL="0" indent="0">
              <a:buNone/>
            </a:pPr>
            <a:endParaRPr lang="en-ID" sz="2000" dirty="0"/>
          </a:p>
          <a:p>
            <a:pPr marL="0" indent="0">
              <a:buNone/>
            </a:pPr>
            <a:endParaRPr lang="en-ID" sz="2000" dirty="0"/>
          </a:p>
          <a:p>
            <a:pPr marL="0" indent="0">
              <a:buNone/>
            </a:pPr>
            <a:r>
              <a:rPr lang="en-ID" sz="2000" dirty="0" err="1"/>
              <a:t>Penerapan</a:t>
            </a:r>
            <a:r>
              <a:rPr lang="en-ID" sz="2000" dirty="0"/>
              <a:t> dunia </a:t>
            </a:r>
            <a:r>
              <a:rPr lang="en-ID" sz="2000" dirty="0" err="1"/>
              <a:t>nyata</a:t>
            </a:r>
            <a:endParaRPr lang="en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Industri</a:t>
            </a:r>
            <a:r>
              <a:rPr lang="en-ID" sz="2000" dirty="0"/>
              <a:t> </a:t>
            </a:r>
            <a:r>
              <a:rPr lang="en-ID" sz="2000" dirty="0" err="1"/>
              <a:t>manufaktur</a:t>
            </a:r>
            <a:r>
              <a:rPr lang="en-ID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Sistem</a:t>
            </a:r>
            <a:r>
              <a:rPr lang="en-ID" sz="2000" dirty="0"/>
              <a:t> </a:t>
            </a:r>
            <a:r>
              <a:rPr lang="en-ID" sz="2000" dirty="0" err="1"/>
              <a:t>pendukung</a:t>
            </a:r>
            <a:r>
              <a:rPr lang="en-ID" sz="2000" dirty="0"/>
              <a:t> </a:t>
            </a:r>
            <a:r>
              <a:rPr lang="en-ID" sz="2000" dirty="0" err="1"/>
              <a:t>keputusan</a:t>
            </a:r>
            <a:r>
              <a:rPr lang="en-ID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Kendali</a:t>
            </a:r>
            <a:r>
              <a:rPr lang="en-ID" sz="2000" dirty="0"/>
              <a:t> </a:t>
            </a:r>
            <a:r>
              <a:rPr lang="en-ID" sz="2000" dirty="0" err="1"/>
              <a:t>cerdas</a:t>
            </a:r>
            <a:r>
              <a:rPr lang="en-ID" sz="2000" dirty="0"/>
              <a:t>.</a:t>
            </a:r>
            <a:endParaRPr lang="en-US" sz="2000" dirty="0"/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Kesimpulan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4123199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On-screen Show (16:9)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Manjari</vt:lpstr>
      <vt:lpstr>Roboto Condensed Light</vt:lpstr>
      <vt:lpstr>Hammersmith One</vt:lpstr>
      <vt:lpstr>Elegant Education Pack for Students XL by Slidesgo</vt:lpstr>
      <vt:lpstr>Fuzzy dengan Metode Tsukamoto </vt:lpstr>
      <vt:lpstr>Pendahuluan</vt:lpstr>
      <vt:lpstr>Variabel Fuzzy</vt:lpstr>
      <vt:lpstr>Fuzzifikasi</vt:lpstr>
      <vt:lpstr>Fuzzifikasi</vt:lpstr>
      <vt:lpstr>Grafik Keanggotaan</vt:lpstr>
      <vt:lpstr>Inferensi Fuzzy</vt:lpstr>
      <vt:lpstr>Contoh Hasil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dengan Metode Tsukamoto </dc:title>
  <dc:creator>Hello My Name Is</dc:creator>
  <cp:lastModifiedBy>user</cp:lastModifiedBy>
  <cp:revision>1</cp:revision>
  <dcterms:modified xsi:type="dcterms:W3CDTF">2024-12-15T14:18:21Z</dcterms:modified>
</cp:coreProperties>
</file>