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3" r:id="rId7"/>
    <p:sldId id="262" r:id="rId8"/>
    <p:sldId id="272" r:id="rId9"/>
    <p:sldId id="263" r:id="rId10"/>
    <p:sldId id="271" r:id="rId11"/>
    <p:sldId id="264" r:id="rId12"/>
    <p:sldId id="270" r:id="rId13"/>
    <p:sldId id="265" r:id="rId14"/>
    <p:sldId id="269" r:id="rId15"/>
    <p:sldId id="266" r:id="rId16"/>
    <p:sldId id="267" r:id="rId17"/>
    <p:sldId id="268" r:id="rId18"/>
    <p:sldId id="277" r:id="rId19"/>
    <p:sldId id="274" r:id="rId20"/>
    <p:sldId id="279" r:id="rId21"/>
    <p:sldId id="276" r:id="rId22"/>
    <p:sldId id="275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/>
    <p:restoredTop sz="94407"/>
  </p:normalViewPr>
  <p:slideViewPr>
    <p:cSldViewPr snapToGrid="0" snapToObjects="1">
      <p:cViewPr>
        <p:scale>
          <a:sx n="50" d="100"/>
          <a:sy n="50" d="100"/>
        </p:scale>
        <p:origin x="736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097A-F090-434D-8A5F-0F5B503D7243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1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097A-F090-434D-8A5F-0F5B503D7243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5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097A-F090-434D-8A5F-0F5B503D7243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6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097A-F090-434D-8A5F-0F5B503D7243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9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097A-F090-434D-8A5F-0F5B503D7243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097A-F090-434D-8A5F-0F5B503D7243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5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097A-F090-434D-8A5F-0F5B503D7243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2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097A-F090-434D-8A5F-0F5B503D7243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2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097A-F090-434D-8A5F-0F5B503D7243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6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097A-F090-434D-8A5F-0F5B503D7243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097A-F090-434D-8A5F-0F5B503D7243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0097A-F090-434D-8A5F-0F5B503D7243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EE98-1B3F-3848-A1DC-2CFCACEBC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4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0074" y="2814442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2595" y="3827655"/>
            <a:ext cx="12618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p, q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37335" y="639372"/>
            <a:ext cx="17524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endParaRPr lang="en-GB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6013537" y="2053725"/>
            <a:ext cx="0" cy="76071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43352" y="194623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0599" y="1842143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79183" y="492083"/>
            <a:ext cx="3655168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FOR ALL NEXT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6199632" y="1452209"/>
            <a:ext cx="7183" cy="49402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991497" y="3995986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10409" y="3960739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495207" y="3937425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93210" y="3937425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43352" y="396697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70278" y="3966978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9" name="Straight Arrow Connector 18"/>
          <p:cNvCxnSpPr>
            <a:stCxn id="4" idx="2"/>
            <a:endCxn id="7" idx="7"/>
          </p:cNvCxnSpPr>
          <p:nvPr/>
        </p:nvCxnSpPr>
        <p:spPr>
          <a:xfrm flipH="1">
            <a:off x="3782678" y="2397170"/>
            <a:ext cx="1960674" cy="173089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6"/>
            <a:endCxn id="10" idx="1"/>
          </p:cNvCxnSpPr>
          <p:nvPr/>
        </p:nvCxnSpPr>
        <p:spPr>
          <a:xfrm>
            <a:off x="6670278" y="2397170"/>
            <a:ext cx="1960674" cy="167233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4"/>
            <a:endCxn id="12" idx="0"/>
          </p:cNvCxnSpPr>
          <p:nvPr/>
        </p:nvCxnSpPr>
        <p:spPr>
          <a:xfrm>
            <a:off x="6206815" y="2848107"/>
            <a:ext cx="0" cy="111887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87743" y="2895799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50615" y="2892342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12577" y="289413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52680" y="1755896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3589" y="2781540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45405" y="299855"/>
            <a:ext cx="3793026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FOR ALL UNTIL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3116143" y="995179"/>
            <a:ext cx="0" cy="76071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43304" y="1755896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3170" y="2789579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633928" y="1755896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0459" y="2789579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43304" y="352611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213" y="4551682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52680" y="357860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3589" y="4610745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646628" y="352611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55309" y="4558261"/>
            <a:ext cx="8883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q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0" name="Straight Arrow Connector 29"/>
          <p:cNvCxnSpPr>
            <a:stCxn id="4" idx="6"/>
            <a:endCxn id="7" idx="2"/>
          </p:cNvCxnSpPr>
          <p:nvPr/>
        </p:nvCxnSpPr>
        <p:spPr>
          <a:xfrm>
            <a:off x="3579606" y="2206833"/>
            <a:ext cx="206369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085085" y="1762925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982400" y="3559230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82400" y="1762925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84601" y="3559230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47" name="Elbow Connector 46"/>
          <p:cNvCxnSpPr>
            <a:stCxn id="10" idx="6"/>
            <a:endCxn id="15" idx="2"/>
          </p:cNvCxnSpPr>
          <p:nvPr/>
        </p:nvCxnSpPr>
        <p:spPr>
          <a:xfrm flipH="1">
            <a:off x="2652680" y="2206833"/>
            <a:ext cx="6908174" cy="1822707"/>
          </a:xfrm>
          <a:prstGeom prst="bentConnector5">
            <a:avLst>
              <a:gd name="adj1" fmla="val -10564"/>
              <a:gd name="adj2" fmla="val 204421"/>
              <a:gd name="adj3" fmla="val 110059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755434" y="5518097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2" name="Straight Arrow Connector 31"/>
          <p:cNvCxnSpPr>
            <a:stCxn id="7" idx="6"/>
            <a:endCxn id="10" idx="2"/>
          </p:cNvCxnSpPr>
          <p:nvPr/>
        </p:nvCxnSpPr>
        <p:spPr>
          <a:xfrm>
            <a:off x="6570230" y="2206833"/>
            <a:ext cx="206369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7" idx="3"/>
            <a:endCxn id="12" idx="2"/>
          </p:cNvCxnSpPr>
          <p:nvPr/>
        </p:nvCxnSpPr>
        <p:spPr>
          <a:xfrm rot="5400000">
            <a:off x="4985496" y="3183503"/>
            <a:ext cx="1451362" cy="135745"/>
          </a:xfrm>
          <a:prstGeom prst="bentConnector4">
            <a:avLst>
              <a:gd name="adj1" fmla="val 18574"/>
              <a:gd name="adj2" fmla="val 901603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6"/>
            <a:endCxn id="17" idx="2"/>
          </p:cNvCxnSpPr>
          <p:nvPr/>
        </p:nvCxnSpPr>
        <p:spPr>
          <a:xfrm>
            <a:off x="6570230" y="3977056"/>
            <a:ext cx="207639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420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79928" y="1334815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3495" y="1242918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45405" y="299855"/>
            <a:ext cx="3793026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FOR ALL UNTIL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6236208" y="859079"/>
            <a:ext cx="7183" cy="47573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34201" y="235958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89689" y="2345622"/>
            <a:ext cx="8451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33028" y="339415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79370" y="3431287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06871" y="334661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3797" y="3385820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620812" y="469024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66026" y="4690243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31800" y="469024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29803" y="4690243"/>
            <a:ext cx="8883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q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1" name="Straight Arrow Connector 30"/>
          <p:cNvCxnSpPr>
            <a:stCxn id="4" idx="2"/>
            <a:endCxn id="7" idx="7"/>
          </p:cNvCxnSpPr>
          <p:nvPr/>
        </p:nvCxnSpPr>
        <p:spPr>
          <a:xfrm flipH="1">
            <a:off x="4825382" y="1785752"/>
            <a:ext cx="954546" cy="70590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2"/>
            <a:endCxn id="10" idx="7"/>
          </p:cNvCxnSpPr>
          <p:nvPr/>
        </p:nvCxnSpPr>
        <p:spPr>
          <a:xfrm flipH="1">
            <a:off x="2924209" y="2810520"/>
            <a:ext cx="1109992" cy="71571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6"/>
            <a:endCxn id="12" idx="1"/>
          </p:cNvCxnSpPr>
          <p:nvPr/>
        </p:nvCxnSpPr>
        <p:spPr>
          <a:xfrm>
            <a:off x="4961127" y="2810520"/>
            <a:ext cx="781489" cy="66817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6"/>
            <a:endCxn id="17" idx="1"/>
          </p:cNvCxnSpPr>
          <p:nvPr/>
        </p:nvCxnSpPr>
        <p:spPr>
          <a:xfrm>
            <a:off x="6533797" y="3797551"/>
            <a:ext cx="1033748" cy="102476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5"/>
            <a:endCxn id="15" idx="1"/>
          </p:cNvCxnSpPr>
          <p:nvPr/>
        </p:nvCxnSpPr>
        <p:spPr>
          <a:xfrm>
            <a:off x="2924209" y="4163955"/>
            <a:ext cx="832348" cy="65836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25382" y="1704774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85967" y="2747756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71601" y="2750573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18942" y="411678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303611" y="411678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1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52680" y="250570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3589" y="3531348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9325" y="552086"/>
            <a:ext cx="5707012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THERE EXISTS ALWAYS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3116143" y="1744987"/>
            <a:ext cx="0" cy="76071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43304" y="250570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3170" y="3539387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633928" y="250570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0459" y="3539387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43304" y="427592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213" y="5301490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52680" y="4328411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3589" y="5360553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0" name="Straight Arrow Connector 29"/>
          <p:cNvCxnSpPr>
            <a:stCxn id="4" idx="6"/>
            <a:endCxn id="7" idx="2"/>
          </p:cNvCxnSpPr>
          <p:nvPr/>
        </p:nvCxnSpPr>
        <p:spPr>
          <a:xfrm>
            <a:off x="3579606" y="2956641"/>
            <a:ext cx="206369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085085" y="2512733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73953" y="4839259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36347" y="1578890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84601" y="4309038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9" name="Elbow Connector 38"/>
          <p:cNvCxnSpPr>
            <a:stCxn id="7" idx="3"/>
            <a:endCxn id="12" idx="2"/>
          </p:cNvCxnSpPr>
          <p:nvPr/>
        </p:nvCxnSpPr>
        <p:spPr>
          <a:xfrm rot="5400000">
            <a:off x="4985496" y="3933311"/>
            <a:ext cx="1451362" cy="135745"/>
          </a:xfrm>
          <a:prstGeom prst="bentConnector4">
            <a:avLst>
              <a:gd name="adj1" fmla="val 18574"/>
              <a:gd name="adj2" fmla="val 901603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7"/>
            <a:endCxn id="10" idx="0"/>
          </p:cNvCxnSpPr>
          <p:nvPr/>
        </p:nvCxnSpPr>
        <p:spPr>
          <a:xfrm rot="5400000" flipH="1" flipV="1">
            <a:off x="6204588" y="-255023"/>
            <a:ext cx="132076" cy="5653530"/>
          </a:xfrm>
          <a:prstGeom prst="bentConnector3">
            <a:avLst>
              <a:gd name="adj1" fmla="val 466934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2" idx="3"/>
            <a:endCxn id="15" idx="6"/>
          </p:cNvCxnSpPr>
          <p:nvPr/>
        </p:nvCxnSpPr>
        <p:spPr>
          <a:xfrm rot="5400000" flipH="1">
            <a:off x="4546139" y="3812816"/>
            <a:ext cx="266377" cy="2199443"/>
          </a:xfrm>
          <a:prstGeom prst="bentConnector4">
            <a:avLst>
              <a:gd name="adj1" fmla="val -85818"/>
              <a:gd name="adj2" fmla="val 66390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93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82826" y="1834401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92482" y="1496828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10718" y="304419"/>
            <a:ext cx="5707012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THERE EXISTS ALWAYS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7040880" y="1246257"/>
            <a:ext cx="5409" cy="58814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914250" y="3000801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0002" y="3063259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080757" y="2974526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07683" y="3036984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72300" y="4131330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35802" y="4151471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347371" y="5180610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74297" y="5180610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5" name="Straight Arrow Connector 24"/>
          <p:cNvCxnSpPr>
            <a:stCxn id="4" idx="2"/>
            <a:endCxn id="7" idx="7"/>
          </p:cNvCxnSpPr>
          <p:nvPr/>
        </p:nvCxnSpPr>
        <p:spPr>
          <a:xfrm flipH="1">
            <a:off x="5705431" y="2285338"/>
            <a:ext cx="877395" cy="84753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6"/>
            <a:endCxn id="10" idx="1"/>
          </p:cNvCxnSpPr>
          <p:nvPr/>
        </p:nvCxnSpPr>
        <p:spPr>
          <a:xfrm>
            <a:off x="7509752" y="2285338"/>
            <a:ext cx="706750" cy="82126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  <a:endCxn id="12" idx="7"/>
          </p:cNvCxnSpPr>
          <p:nvPr/>
        </p:nvCxnSpPr>
        <p:spPr>
          <a:xfrm flipH="1">
            <a:off x="3963481" y="3451738"/>
            <a:ext cx="950769" cy="81166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2"/>
            <a:endCxn id="15" idx="7"/>
          </p:cNvCxnSpPr>
          <p:nvPr/>
        </p:nvCxnSpPr>
        <p:spPr>
          <a:xfrm flipH="1">
            <a:off x="2138552" y="4582267"/>
            <a:ext cx="1033748" cy="73041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28207" y="227451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00753" y="2262960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87324" y="3361532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34502" y="4527403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15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98938" y="168344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4580" y="1415033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00115" y="299855"/>
            <a:ext cx="6883616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THERE EXISTS EVENTUALLY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6562401" y="1052426"/>
            <a:ext cx="0" cy="63102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314991" y="297847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2231" y="3012453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830311" y="3112721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5728" y="2932889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33995" y="375756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60921" y="3835934"/>
            <a:ext cx="8980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90178" y="484815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60068" y="4774100"/>
            <a:ext cx="8451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861588" y="498395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85728" y="4745432"/>
            <a:ext cx="8451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1" name="Straight Arrow Connector 30"/>
          <p:cNvCxnSpPr>
            <a:stCxn id="4" idx="3"/>
            <a:endCxn id="7" idx="7"/>
          </p:cNvCxnSpPr>
          <p:nvPr/>
        </p:nvCxnSpPr>
        <p:spPr>
          <a:xfrm flipH="1">
            <a:off x="5106172" y="2453245"/>
            <a:ext cx="1128511" cy="65730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12" idx="7"/>
          </p:cNvCxnSpPr>
          <p:nvPr/>
        </p:nvCxnSpPr>
        <p:spPr>
          <a:xfrm flipH="1">
            <a:off x="3525176" y="3429411"/>
            <a:ext cx="789815" cy="46023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5"/>
            <a:endCxn id="10" idx="0"/>
          </p:cNvCxnSpPr>
          <p:nvPr/>
        </p:nvCxnSpPr>
        <p:spPr>
          <a:xfrm>
            <a:off x="6890119" y="2453245"/>
            <a:ext cx="1403655" cy="65947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15" idx="0"/>
          </p:cNvCxnSpPr>
          <p:nvPr/>
        </p:nvCxnSpPr>
        <p:spPr>
          <a:xfrm flipH="1">
            <a:off x="1753641" y="4208504"/>
            <a:ext cx="980354" cy="63965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4"/>
            <a:endCxn id="17" idx="0"/>
          </p:cNvCxnSpPr>
          <p:nvPr/>
        </p:nvCxnSpPr>
        <p:spPr>
          <a:xfrm>
            <a:off x="8293774" y="4014595"/>
            <a:ext cx="31277" cy="96936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66427" y="239562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37148" y="3289452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77358" y="4161580"/>
            <a:ext cx="654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72467" y="239562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328984" y="4194427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039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71817" y="177488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7459" y="1506473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7873" y="299855"/>
            <a:ext cx="5008102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THERE EXISTS NEXT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6235280" y="1143866"/>
            <a:ext cx="0" cy="63102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893703" y="363727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2579" y="4550868"/>
            <a:ext cx="9509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w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431681" y="363727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0118" y="4539153"/>
            <a:ext cx="9509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w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71817" y="365509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22854" y="4553659"/>
            <a:ext cx="8980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1" name="Straight Arrow Connector 30"/>
          <p:cNvCxnSpPr>
            <a:stCxn id="4" idx="3"/>
            <a:endCxn id="7" idx="7"/>
          </p:cNvCxnSpPr>
          <p:nvPr/>
        </p:nvCxnSpPr>
        <p:spPr>
          <a:xfrm flipH="1">
            <a:off x="4684884" y="2544685"/>
            <a:ext cx="1222678" cy="122467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4"/>
            <a:endCxn id="12" idx="0"/>
          </p:cNvCxnSpPr>
          <p:nvPr/>
        </p:nvCxnSpPr>
        <p:spPr>
          <a:xfrm>
            <a:off x="6235280" y="2676761"/>
            <a:ext cx="0" cy="97833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5"/>
            <a:endCxn id="10" idx="0"/>
          </p:cNvCxnSpPr>
          <p:nvPr/>
        </p:nvCxnSpPr>
        <p:spPr>
          <a:xfrm>
            <a:off x="6562998" y="2544685"/>
            <a:ext cx="1332146" cy="109259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41877" y="286748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36371" y="282906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81223" y="282906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796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98217" y="1761382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1420" y="1569241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68945" y="299855"/>
            <a:ext cx="5145961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THERE EXISTS UNTIL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8861680" y="1130361"/>
            <a:ext cx="0" cy="63102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767577" y="259891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71755" y="2663256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072970" y="347089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29433" y="3538822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497129" y="4278306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87138" y="4410382"/>
            <a:ext cx="8980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1" name="Straight Arrow Connector 30"/>
          <p:cNvCxnSpPr>
            <a:stCxn id="4" idx="2"/>
            <a:endCxn id="7" idx="7"/>
          </p:cNvCxnSpPr>
          <p:nvPr/>
        </p:nvCxnSpPr>
        <p:spPr>
          <a:xfrm flipH="1">
            <a:off x="7558758" y="2212319"/>
            <a:ext cx="839459" cy="51867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2" idx="7"/>
          </p:cNvCxnSpPr>
          <p:nvPr/>
        </p:nvCxnSpPr>
        <p:spPr>
          <a:xfrm flipH="1">
            <a:off x="4288310" y="3921834"/>
            <a:ext cx="784660" cy="48854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10" idx="7"/>
          </p:cNvCxnSpPr>
          <p:nvPr/>
        </p:nvCxnSpPr>
        <p:spPr>
          <a:xfrm flipH="1">
            <a:off x="5864151" y="3049851"/>
            <a:ext cx="903426" cy="55312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31769" y="3721779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63399" y="2926302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21288" y="502852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48214" y="5160605"/>
            <a:ext cx="1102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{ w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41" name="Straight Arrow Connector 40"/>
          <p:cNvCxnSpPr>
            <a:stCxn id="12" idx="2"/>
            <a:endCxn id="18" idx="7"/>
          </p:cNvCxnSpPr>
          <p:nvPr/>
        </p:nvCxnSpPr>
        <p:spPr>
          <a:xfrm flipH="1">
            <a:off x="2712469" y="4729243"/>
            <a:ext cx="784660" cy="43136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513665" y="2094614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61359" y="452918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2" name="Elbow Connector 21"/>
          <p:cNvCxnSpPr>
            <a:stCxn id="12" idx="0"/>
            <a:endCxn id="7" idx="0"/>
          </p:cNvCxnSpPr>
          <p:nvPr/>
        </p:nvCxnSpPr>
        <p:spPr>
          <a:xfrm rot="5400000" flipH="1" flipV="1">
            <a:off x="4756120" y="1803386"/>
            <a:ext cx="1679392" cy="3270448"/>
          </a:xfrm>
          <a:prstGeom prst="bentConnector3">
            <a:avLst>
              <a:gd name="adj1" fmla="val 143614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45550" y="1463549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55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260" y="264049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0000" dirty="0" smtClean="0"/>
              <a:t>ADDITIONAL MODELS: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1756189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267588" y="192933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80791" y="1737192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25502" y="299855"/>
            <a:ext cx="8832867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*NEW MODEL – THERE EXISTS UNTIL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7"/>
          </p:cNvCxnSpPr>
          <p:nvPr/>
        </p:nvCxnSpPr>
        <p:spPr>
          <a:xfrm flipH="1">
            <a:off x="9058769" y="1455575"/>
            <a:ext cx="135745" cy="60583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636948" y="2766865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41126" y="2831207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942341" y="363884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8804" y="3706773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66500" y="444625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56509" y="4578333"/>
            <a:ext cx="8980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1" name="Straight Arrow Connector 30"/>
          <p:cNvCxnSpPr>
            <a:stCxn id="4" idx="2"/>
            <a:endCxn id="7" idx="7"/>
          </p:cNvCxnSpPr>
          <p:nvPr/>
        </p:nvCxnSpPr>
        <p:spPr>
          <a:xfrm flipH="1">
            <a:off x="7428129" y="2380270"/>
            <a:ext cx="839459" cy="51867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2" idx="7"/>
          </p:cNvCxnSpPr>
          <p:nvPr/>
        </p:nvCxnSpPr>
        <p:spPr>
          <a:xfrm flipH="1">
            <a:off x="4157681" y="4089785"/>
            <a:ext cx="784660" cy="48854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10" idx="7"/>
          </p:cNvCxnSpPr>
          <p:nvPr/>
        </p:nvCxnSpPr>
        <p:spPr>
          <a:xfrm flipH="1">
            <a:off x="5733522" y="3217802"/>
            <a:ext cx="903426" cy="55312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01140" y="3889730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32770" y="3094253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790659" y="5196480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17585" y="5328556"/>
            <a:ext cx="1102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{ w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41" name="Straight Arrow Connector 40"/>
          <p:cNvCxnSpPr>
            <a:stCxn id="12" idx="2"/>
            <a:endCxn id="18" idx="7"/>
          </p:cNvCxnSpPr>
          <p:nvPr/>
        </p:nvCxnSpPr>
        <p:spPr>
          <a:xfrm flipH="1">
            <a:off x="2581840" y="4897194"/>
            <a:ext cx="784660" cy="43136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383036" y="2262565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30730" y="4697139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2" name="Elbow Connector 21"/>
          <p:cNvCxnSpPr>
            <a:stCxn id="18" idx="0"/>
            <a:endCxn id="12" idx="0"/>
          </p:cNvCxnSpPr>
          <p:nvPr/>
        </p:nvCxnSpPr>
        <p:spPr>
          <a:xfrm rot="5400000" flipH="1" flipV="1">
            <a:off x="2666931" y="4033449"/>
            <a:ext cx="750223" cy="1575841"/>
          </a:xfrm>
          <a:prstGeom prst="bentConnector3">
            <a:avLst>
              <a:gd name="adj1" fmla="val 171911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2" idx="0"/>
            <a:endCxn id="10" idx="0"/>
          </p:cNvCxnSpPr>
          <p:nvPr/>
        </p:nvCxnSpPr>
        <p:spPr>
          <a:xfrm rot="5400000" flipH="1" flipV="1">
            <a:off x="4214179" y="3254633"/>
            <a:ext cx="807409" cy="1575841"/>
          </a:xfrm>
          <a:prstGeom prst="bentConnector3">
            <a:avLst>
              <a:gd name="adj1" fmla="val 160023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0" idx="0"/>
            <a:endCxn id="7" idx="0"/>
          </p:cNvCxnSpPr>
          <p:nvPr/>
        </p:nvCxnSpPr>
        <p:spPr>
          <a:xfrm rot="5400000" flipH="1" flipV="1">
            <a:off x="5817116" y="2355554"/>
            <a:ext cx="871983" cy="1694607"/>
          </a:xfrm>
          <a:prstGeom prst="bentConnector3">
            <a:avLst>
              <a:gd name="adj1" fmla="val 176936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0"/>
            <a:endCxn id="4" idx="0"/>
          </p:cNvCxnSpPr>
          <p:nvPr/>
        </p:nvCxnSpPr>
        <p:spPr>
          <a:xfrm rot="5400000" flipH="1" flipV="1">
            <a:off x="7496965" y="1532779"/>
            <a:ext cx="837532" cy="1630640"/>
          </a:xfrm>
          <a:prstGeom prst="bentConnector3">
            <a:avLst>
              <a:gd name="adj1" fmla="val 162944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30730" y="350671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01140" y="2781260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93170" y="1698622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77042" y="1018856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91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0074" y="2814442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4534" y="3827655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7021" y="639372"/>
            <a:ext cx="12330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OR</a:t>
            </a:r>
            <a:endParaRPr lang="en-GB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6013537" y="2053725"/>
            <a:ext cx="0" cy="76071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313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46900" y="299855"/>
            <a:ext cx="8190064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*NEW MODEL – FOR ALL ALWAYS 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6205709" y="1869032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75145" y="1783697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74" name="Straight Arrow Connector 73"/>
          <p:cNvCxnSpPr>
            <a:endCxn id="74" idx="0"/>
          </p:cNvCxnSpPr>
          <p:nvPr/>
        </p:nvCxnSpPr>
        <p:spPr>
          <a:xfrm>
            <a:off x="6661989" y="1355810"/>
            <a:ext cx="7183" cy="51322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339353" y="310090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266279" y="3074787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7915236" y="3100904"/>
            <a:ext cx="939430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821253" y="3074787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2474005" y="412526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46959" y="4081592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551424" y="5149632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478350" y="5162214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10032248" y="144161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938131" y="1422736"/>
            <a:ext cx="12538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p,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10032248" y="317971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905202" y="3153601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87" name="Straight Arrow Connector 86"/>
          <p:cNvCxnSpPr>
            <a:stCxn id="74" idx="2"/>
            <a:endCxn id="77" idx="7"/>
          </p:cNvCxnSpPr>
          <p:nvPr/>
        </p:nvCxnSpPr>
        <p:spPr>
          <a:xfrm flipH="1">
            <a:off x="5130534" y="2319969"/>
            <a:ext cx="1075175" cy="91301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4" idx="6"/>
            <a:endCxn id="80" idx="1"/>
          </p:cNvCxnSpPr>
          <p:nvPr/>
        </p:nvCxnSpPr>
        <p:spPr>
          <a:xfrm>
            <a:off x="7132635" y="2319969"/>
            <a:ext cx="920177" cy="91301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7" idx="2"/>
            <a:endCxn id="82" idx="7"/>
          </p:cNvCxnSpPr>
          <p:nvPr/>
        </p:nvCxnSpPr>
        <p:spPr>
          <a:xfrm flipH="1">
            <a:off x="3265186" y="3551841"/>
            <a:ext cx="1074167" cy="70550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2" idx="2"/>
            <a:endCxn id="85" idx="7"/>
          </p:cNvCxnSpPr>
          <p:nvPr/>
        </p:nvCxnSpPr>
        <p:spPr>
          <a:xfrm flipH="1">
            <a:off x="1342605" y="4576205"/>
            <a:ext cx="1131400" cy="70550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7" idx="4"/>
            <a:endCxn id="89" idx="0"/>
          </p:cNvCxnSpPr>
          <p:nvPr/>
        </p:nvCxnSpPr>
        <p:spPr>
          <a:xfrm>
            <a:off x="10495711" y="2343493"/>
            <a:ext cx="0" cy="83622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7" idx="0"/>
          </p:cNvCxnSpPr>
          <p:nvPr/>
        </p:nvCxnSpPr>
        <p:spPr>
          <a:xfrm>
            <a:off x="10495711" y="940372"/>
            <a:ext cx="0" cy="50124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0495711" y="247960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50641" y="3547454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405781" y="4465133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96275" y="2370124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587029" y="2373015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98" name="Elbow Connector 97"/>
          <p:cNvCxnSpPr>
            <a:stCxn id="85" idx="4"/>
            <a:endCxn id="72" idx="7"/>
          </p:cNvCxnSpPr>
          <p:nvPr/>
        </p:nvCxnSpPr>
        <p:spPr>
          <a:xfrm rot="5400000" flipH="1">
            <a:off x="7706059" y="1291940"/>
            <a:ext cx="2080484" cy="3498821"/>
          </a:xfrm>
          <a:prstGeom prst="bentConnector5">
            <a:avLst>
              <a:gd name="adj1" fmla="val -10988"/>
              <a:gd name="adj2" fmla="val 22867"/>
              <a:gd name="adj3" fmla="val 128186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398466" y="1030124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00" name="Elbow Connector 99"/>
          <p:cNvCxnSpPr>
            <a:stCxn id="79" idx="0"/>
            <a:endCxn id="79" idx="1"/>
          </p:cNvCxnSpPr>
          <p:nvPr/>
        </p:nvCxnSpPr>
        <p:spPr>
          <a:xfrm rot="16200000" flipH="1" flipV="1">
            <a:off x="2707571" y="4027447"/>
            <a:ext cx="132076" cy="327718"/>
          </a:xfrm>
          <a:prstGeom prst="bentConnector3">
            <a:avLst>
              <a:gd name="adj1" fmla="val -745006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473635" y="2667610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02" name="Straight Arrow Connector 101"/>
          <p:cNvCxnSpPr>
            <a:endCxn id="81" idx="0"/>
          </p:cNvCxnSpPr>
          <p:nvPr/>
        </p:nvCxnSpPr>
        <p:spPr>
          <a:xfrm>
            <a:off x="1010850" y="4558646"/>
            <a:ext cx="4037" cy="59098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81" idx="4"/>
            <a:endCxn id="77" idx="4"/>
          </p:cNvCxnSpPr>
          <p:nvPr/>
        </p:nvCxnSpPr>
        <p:spPr>
          <a:xfrm rot="5400000" flipH="1" flipV="1">
            <a:off x="3675555" y="1342110"/>
            <a:ext cx="2048728" cy="7370064"/>
          </a:xfrm>
          <a:prstGeom prst="bentConnector3">
            <a:avLst>
              <a:gd name="adj1" fmla="val -11158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7" idx="2"/>
            <a:endCxn id="72" idx="5"/>
          </p:cNvCxnSpPr>
          <p:nvPr/>
        </p:nvCxnSpPr>
        <p:spPr>
          <a:xfrm flipH="1" flipV="1">
            <a:off x="6996890" y="2638830"/>
            <a:ext cx="918346" cy="91301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604477" y="585145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08327" y="3061070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910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260" y="264049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0000" dirty="0" smtClean="0"/>
              <a:t>MODELS THAT HANDLE FAIRNESS CONSTRAINTS: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173736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22512" y="1770605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2168" y="1433032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6880" y="159080"/>
            <a:ext cx="6053260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FOR ALL PATHS ALWAYS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4080566" y="1182461"/>
            <a:ext cx="5409" cy="58814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953936" y="2937005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9688" y="2999463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p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120443" y="2910730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47369" y="2973188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1986" y="406753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75488" y="4087675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p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49664" y="406753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5" name="Straight Arrow Connector 24"/>
          <p:cNvCxnSpPr>
            <a:stCxn id="4" idx="2"/>
            <a:endCxn id="7" idx="7"/>
          </p:cNvCxnSpPr>
          <p:nvPr/>
        </p:nvCxnSpPr>
        <p:spPr>
          <a:xfrm flipH="1">
            <a:off x="2745117" y="2221542"/>
            <a:ext cx="877395" cy="84753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6"/>
            <a:endCxn id="10" idx="1"/>
          </p:cNvCxnSpPr>
          <p:nvPr/>
        </p:nvCxnSpPr>
        <p:spPr>
          <a:xfrm>
            <a:off x="4549438" y="2221542"/>
            <a:ext cx="706750" cy="82126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  <a:endCxn id="12" idx="7"/>
          </p:cNvCxnSpPr>
          <p:nvPr/>
        </p:nvCxnSpPr>
        <p:spPr>
          <a:xfrm flipH="1">
            <a:off x="1003167" y="3387942"/>
            <a:ext cx="950769" cy="81166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67893" y="2210715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40439" y="2199164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27010" y="3297736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2" name="Straight Arrow Connector 21"/>
          <p:cNvCxnSpPr>
            <a:stCxn id="10" idx="2"/>
            <a:endCxn id="15" idx="7"/>
          </p:cNvCxnSpPr>
          <p:nvPr/>
        </p:nvCxnSpPr>
        <p:spPr>
          <a:xfrm flipH="1">
            <a:off x="4640845" y="3361667"/>
            <a:ext cx="479598" cy="83794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20443" y="4949895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7" name="Straight Arrow Connector 26"/>
          <p:cNvCxnSpPr>
            <a:stCxn id="26" idx="0"/>
            <a:endCxn id="10" idx="4"/>
          </p:cNvCxnSpPr>
          <p:nvPr/>
        </p:nvCxnSpPr>
        <p:spPr>
          <a:xfrm flipV="1">
            <a:off x="5583906" y="3812604"/>
            <a:ext cx="0" cy="113729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0" idx="5"/>
            <a:endCxn id="26" idx="6"/>
          </p:cNvCxnSpPr>
          <p:nvPr/>
        </p:nvCxnSpPr>
        <p:spPr>
          <a:xfrm rot="16200000" flipH="1">
            <a:off x="5119344" y="4472807"/>
            <a:ext cx="1720304" cy="135745"/>
          </a:xfrm>
          <a:prstGeom prst="bentConnector4">
            <a:avLst>
              <a:gd name="adj1" fmla="val 33055"/>
              <a:gd name="adj2" fmla="val 813877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974604" y="5848659"/>
            <a:ext cx="12186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p, r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75728" y="4987548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p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38251" y="5005532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83905" y="4340624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36029" y="3514546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657364" y="871980"/>
            <a:ext cx="2250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MU Serif Roman" charset="0"/>
                <a:ea typeface="CMU Serif Roman" charset="0"/>
                <a:cs typeface="CMU Serif Roman" charset="0"/>
              </a:rPr>
              <a:t>FAIRNESS: 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(A b G p)</a:t>
            </a:r>
          </a:p>
          <a:p>
            <a:pPr algn="ctr"/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b: [“act1”]</a:t>
            </a:r>
            <a:endParaRPr lang="en-US" sz="1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7319059" y="935361"/>
            <a:ext cx="47844" cy="5678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400140" y="207131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109796" y="1733741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0" name="Straight Arrow Connector 59"/>
          <p:cNvCxnSpPr>
            <a:endCxn id="60" idx="0"/>
          </p:cNvCxnSpPr>
          <p:nvPr/>
        </p:nvCxnSpPr>
        <p:spPr>
          <a:xfrm>
            <a:off x="9858194" y="1483170"/>
            <a:ext cx="5409" cy="58814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7731564" y="323771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37882" y="3235584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p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898071" y="321143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324817" y="2734661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9561087" y="4090592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8" name="Straight Arrow Connector 67"/>
          <p:cNvCxnSpPr>
            <a:stCxn id="60" idx="2"/>
            <a:endCxn id="63" idx="7"/>
          </p:cNvCxnSpPr>
          <p:nvPr/>
        </p:nvCxnSpPr>
        <p:spPr>
          <a:xfrm flipH="1">
            <a:off x="8522745" y="2522251"/>
            <a:ext cx="877395" cy="84753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0" idx="6"/>
          </p:cNvCxnSpPr>
          <p:nvPr/>
        </p:nvCxnSpPr>
        <p:spPr>
          <a:xfrm>
            <a:off x="10327066" y="2522251"/>
            <a:ext cx="706750" cy="82126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445521" y="2511424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618067" y="2499873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74" name="Straight Arrow Connector 73"/>
          <p:cNvCxnSpPr>
            <a:stCxn id="63" idx="2"/>
            <a:endCxn id="67" idx="7"/>
          </p:cNvCxnSpPr>
          <p:nvPr/>
        </p:nvCxnSpPr>
        <p:spPr>
          <a:xfrm flipH="1">
            <a:off x="10352268" y="3662376"/>
            <a:ext cx="545803" cy="56029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0463531" y="4142722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p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122729" y="3488596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266979" y="5340072"/>
            <a:ext cx="3506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MU Serif Roman" charset="0"/>
                <a:ea typeface="CMU Serif Roman" charset="0"/>
                <a:cs typeface="CMU Serif Roman" charset="0"/>
              </a:rPr>
              <a:t>CTL: 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(A b G p)</a:t>
            </a:r>
          </a:p>
          <a:p>
            <a:pPr algn="ctr"/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b: [“act1”, “act2”]</a:t>
            </a:r>
          </a:p>
          <a:p>
            <a:pPr algn="ctr"/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--&gt; All will pass.</a:t>
            </a:r>
          </a:p>
          <a:p>
            <a:pPr algn="ctr"/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At state, get transitions.</a:t>
            </a:r>
          </a:p>
          <a:p>
            <a:pPr algn="ctr"/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If future XAP || </a:t>
            </a:r>
            <a:r>
              <a:rPr lang="en-US" sz="1600" dirty="0" err="1" smtClean="0">
                <a:latin typeface="CMU Serif Roman" charset="0"/>
                <a:ea typeface="CMU Serif Roman" charset="0"/>
                <a:cs typeface="CMU Serif Roman" charset="0"/>
              </a:rPr>
              <a:t>XAct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 = False.</a:t>
            </a:r>
            <a:endParaRPr lang="en-US" sz="1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589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46880" y="159080"/>
            <a:ext cx="6053260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FOR ALL PATHS ALWAYS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370428" y="871980"/>
            <a:ext cx="28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MU Serif Roman" charset="0"/>
                <a:ea typeface="CMU Serif Roman" charset="0"/>
                <a:cs typeface="CMU Serif Roman" charset="0"/>
              </a:rPr>
              <a:t>FAIRNESS: 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(A c G (p || b) )</a:t>
            </a:r>
          </a:p>
          <a:p>
            <a:pPr algn="ctr"/>
            <a:r>
              <a:rPr lang="en-US" sz="1600" dirty="0">
                <a:latin typeface="CMU Serif Roman" charset="0"/>
                <a:ea typeface="CMU Serif Roman" charset="0"/>
                <a:cs typeface="CMU Serif Roman" charset="0"/>
              </a:rPr>
              <a:t>c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: [“act3”]</a:t>
            </a:r>
            <a:endParaRPr lang="en-US" sz="1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7179513" y="901904"/>
            <a:ext cx="47844" cy="5678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505767" y="4606529"/>
            <a:ext cx="35068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MU Serif Roman" charset="0"/>
                <a:ea typeface="CMU Serif Roman" charset="0"/>
                <a:cs typeface="CMU Serif Roman" charset="0"/>
              </a:rPr>
              <a:t>CTL: 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(E </a:t>
            </a:r>
            <a:r>
              <a:rPr lang="en-US" sz="1600" dirty="0">
                <a:latin typeface="CMU Serif Roman" charset="0"/>
                <a:ea typeface="CMU Serif Roman" charset="0"/>
                <a:cs typeface="CMU Serif Roman" charset="0"/>
              </a:rPr>
              <a:t>z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 G p)</a:t>
            </a:r>
          </a:p>
          <a:p>
            <a:pPr algn="ctr"/>
            <a:r>
              <a:rPr lang="en-US" sz="1600" dirty="0">
                <a:latin typeface="CMU Serif Roman" charset="0"/>
                <a:ea typeface="CMU Serif Roman" charset="0"/>
                <a:cs typeface="CMU Serif Roman" charset="0"/>
              </a:rPr>
              <a:t>z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: [“act3”, “act4”]</a:t>
            </a:r>
          </a:p>
          <a:p>
            <a:pPr algn="ctr"/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--&gt; First path will not be valid because of ’b’. Second path will pass.</a:t>
            </a:r>
          </a:p>
          <a:p>
            <a:pPr algn="ctr"/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At state, get transitions.</a:t>
            </a:r>
          </a:p>
          <a:p>
            <a:pPr algn="ctr"/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If future XAP || </a:t>
            </a:r>
            <a:r>
              <a:rPr lang="en-US" sz="1600" dirty="0" err="1" smtClean="0">
                <a:latin typeface="CMU Serif Roman" charset="0"/>
                <a:ea typeface="CMU Serif Roman" charset="0"/>
                <a:cs typeface="CMU Serif Roman" charset="0"/>
              </a:rPr>
              <a:t>XAct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 = return to next path.</a:t>
            </a:r>
          </a:p>
          <a:p>
            <a:pPr algn="ctr"/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If get to end of path = path true.</a:t>
            </a:r>
            <a:endParaRPr lang="en-US" sz="1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3935258" y="1703560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817095" y="1590775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2661687" y="309774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523555" y="3038593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p </a:t>
            </a:r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4487872" y="311370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535625" y="4053128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1467338" y="413271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335870" y="4132719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b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337621" y="532365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240491" y="5374146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17" name="Straight Arrow Connector 116"/>
          <p:cNvCxnSpPr>
            <a:stCxn id="106" idx="2"/>
            <a:endCxn id="109" idx="7"/>
          </p:cNvCxnSpPr>
          <p:nvPr/>
        </p:nvCxnSpPr>
        <p:spPr>
          <a:xfrm flipH="1">
            <a:off x="3452868" y="2154497"/>
            <a:ext cx="482390" cy="107532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6" idx="5"/>
            <a:endCxn id="111" idx="0"/>
          </p:cNvCxnSpPr>
          <p:nvPr/>
        </p:nvCxnSpPr>
        <p:spPr>
          <a:xfrm>
            <a:off x="4726439" y="2473358"/>
            <a:ext cx="224896" cy="64034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9" idx="2"/>
            <a:endCxn id="113" idx="7"/>
          </p:cNvCxnSpPr>
          <p:nvPr/>
        </p:nvCxnSpPr>
        <p:spPr>
          <a:xfrm flipH="1">
            <a:off x="2258519" y="3548680"/>
            <a:ext cx="403168" cy="71611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3" idx="2"/>
            <a:endCxn id="115" idx="7"/>
          </p:cNvCxnSpPr>
          <p:nvPr/>
        </p:nvCxnSpPr>
        <p:spPr>
          <a:xfrm flipH="1">
            <a:off x="1128802" y="4583656"/>
            <a:ext cx="338536" cy="87207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068924" y="2384844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173825" y="2616056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871051" y="350714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41722" y="466642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5784280" y="309774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41" name="Straight Arrow Connector 140"/>
          <p:cNvCxnSpPr>
            <a:stCxn id="106" idx="6"/>
            <a:endCxn id="140" idx="1"/>
          </p:cNvCxnSpPr>
          <p:nvPr/>
        </p:nvCxnSpPr>
        <p:spPr>
          <a:xfrm>
            <a:off x="4862184" y="2154497"/>
            <a:ext cx="1057841" cy="107532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5335069" y="233496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act4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853891" y="4053128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48" name="Straight Arrow Connector 147"/>
          <p:cNvCxnSpPr>
            <a:endCxn id="106" idx="0"/>
          </p:cNvCxnSpPr>
          <p:nvPr/>
        </p:nvCxnSpPr>
        <p:spPr>
          <a:xfrm>
            <a:off x="4398721" y="1175152"/>
            <a:ext cx="0" cy="52840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10057603" y="2046170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8704513" y="319872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9615721" y="3302737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p </a:t>
            </a:r>
            <a:r>
              <a:rPr lang="en-US" sz="250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1052369" y="3234220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1114603" y="4122111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7443502" y="4319112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345130" y="4397222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b </a:t>
            </a:r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58" name="Straight Arrow Connector 157"/>
          <p:cNvCxnSpPr>
            <a:endCxn id="152" idx="7"/>
          </p:cNvCxnSpPr>
          <p:nvPr/>
        </p:nvCxnSpPr>
        <p:spPr>
          <a:xfrm flipH="1">
            <a:off x="9495694" y="2497107"/>
            <a:ext cx="561909" cy="83369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1" idx="6"/>
            <a:endCxn id="154" idx="0"/>
          </p:cNvCxnSpPr>
          <p:nvPr/>
        </p:nvCxnSpPr>
        <p:spPr>
          <a:xfrm>
            <a:off x="10984529" y="2497107"/>
            <a:ext cx="531303" cy="73711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56" idx="7"/>
          </p:cNvCxnSpPr>
          <p:nvPr/>
        </p:nvCxnSpPr>
        <p:spPr>
          <a:xfrm flipH="1">
            <a:off x="8234683" y="3891290"/>
            <a:ext cx="549349" cy="55989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9039573" y="2612436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1242426" y="2550799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988134" y="3749259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10521066" y="1517762"/>
            <a:ext cx="0" cy="52840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7278156" y="1578577"/>
            <a:ext cx="24778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MU Serif Roman" charset="0"/>
                <a:ea typeface="CMU Serif Roman" charset="0"/>
                <a:cs typeface="CMU Serif Roman" charset="0"/>
              </a:rPr>
              <a:t>At state, get transitions.</a:t>
            </a:r>
          </a:p>
          <a:p>
            <a:pPr algn="ctr"/>
            <a:r>
              <a:rPr lang="en-US" sz="1400" dirty="0" smtClean="0">
                <a:latin typeface="CMU Serif Roman" charset="0"/>
                <a:ea typeface="CMU Serif Roman" charset="0"/>
                <a:cs typeface="CMU Serif Roman" charset="0"/>
              </a:rPr>
              <a:t>If future XAP || </a:t>
            </a:r>
            <a:r>
              <a:rPr lang="en-US" sz="1400" dirty="0" err="1" smtClean="0">
                <a:latin typeface="CMU Serif Roman" charset="0"/>
                <a:ea typeface="CMU Serif Roman" charset="0"/>
                <a:cs typeface="CMU Serif Roman" charset="0"/>
              </a:rPr>
              <a:t>XAct</a:t>
            </a:r>
            <a:r>
              <a:rPr lang="en-US" sz="1400" dirty="0" smtClean="0">
                <a:latin typeface="CMU Serif Roman" charset="0"/>
                <a:ea typeface="CMU Serif Roman" charset="0"/>
                <a:cs typeface="CMU Serif Roman" charset="0"/>
              </a:rPr>
              <a:t> = Continue to next transition.</a:t>
            </a:r>
          </a:p>
          <a:p>
            <a:pPr algn="ctr"/>
            <a:r>
              <a:rPr lang="en-US" sz="1400" dirty="0" smtClean="0">
                <a:latin typeface="CMU Serif Roman" charset="0"/>
                <a:ea typeface="CMU Serif Roman" charset="0"/>
                <a:cs typeface="CMU Serif Roman" charset="0"/>
              </a:rPr>
              <a:t>If get to end of path = next path return.</a:t>
            </a:r>
            <a:endParaRPr lang="en-US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80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0074" y="2814442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9344" y="3827655"/>
            <a:ext cx="8883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q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42144" y="639372"/>
            <a:ext cx="1742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NOT</a:t>
            </a:r>
            <a:endParaRPr lang="en-GB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6013537" y="2053725"/>
            <a:ext cx="0" cy="76071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70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50074" y="2814442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02635" y="3827655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98591" y="639372"/>
            <a:ext cx="3829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ATOMIC P</a:t>
            </a:r>
            <a:endParaRPr lang="en-GB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6013537" y="2053725"/>
            <a:ext cx="0" cy="76071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57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52680" y="128040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3589" y="2306052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2132" y="81164"/>
            <a:ext cx="4349269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FOR ALL ALWAYS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3116143" y="519691"/>
            <a:ext cx="0" cy="76071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43304" y="128040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3170" y="2314091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633928" y="128040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0459" y="2314091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43304" y="3050631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213" y="4076194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52680" y="482085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3589" y="5852996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643304" y="482085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47705" y="5852996"/>
            <a:ext cx="12538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p,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70459" y="482085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47841" y="5834067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4" name="Straight Arrow Connector 23"/>
          <p:cNvCxnSpPr>
            <a:endCxn id="17" idx="3"/>
          </p:cNvCxnSpPr>
          <p:nvPr/>
        </p:nvCxnSpPr>
        <p:spPr>
          <a:xfrm flipV="1">
            <a:off x="5162550" y="5590652"/>
            <a:ext cx="616499" cy="48194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6"/>
            <a:endCxn id="7" idx="2"/>
          </p:cNvCxnSpPr>
          <p:nvPr/>
        </p:nvCxnSpPr>
        <p:spPr>
          <a:xfrm>
            <a:off x="3579606" y="1731345"/>
            <a:ext cx="206369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" idx="7"/>
            <a:endCxn id="10" idx="1"/>
          </p:cNvCxnSpPr>
          <p:nvPr/>
        </p:nvCxnSpPr>
        <p:spPr>
          <a:xfrm rot="5400000" flipH="1" flipV="1">
            <a:off x="6106767" y="-1250422"/>
            <a:ext cx="12700" cy="5325812"/>
          </a:xfrm>
          <a:prstGeom prst="bentConnector3">
            <a:avLst>
              <a:gd name="adj1" fmla="val 2839969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12" idx="6"/>
          </p:cNvCxnSpPr>
          <p:nvPr/>
        </p:nvCxnSpPr>
        <p:spPr>
          <a:xfrm rot="16200000" flipH="1">
            <a:off x="5810382" y="2741720"/>
            <a:ext cx="1492304" cy="27392"/>
          </a:xfrm>
          <a:prstGeom prst="bentConnector4">
            <a:avLst>
              <a:gd name="adj1" fmla="val 34891"/>
              <a:gd name="adj2" fmla="val 4272751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2" idx="2"/>
            <a:endCxn id="15" idx="0"/>
          </p:cNvCxnSpPr>
          <p:nvPr/>
        </p:nvCxnSpPr>
        <p:spPr>
          <a:xfrm rot="10800000" flipV="1">
            <a:off x="3116144" y="3501568"/>
            <a:ext cx="2527161" cy="1319286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9" idx="2"/>
            <a:endCxn id="7" idx="6"/>
          </p:cNvCxnSpPr>
          <p:nvPr/>
        </p:nvCxnSpPr>
        <p:spPr>
          <a:xfrm rot="10800000">
            <a:off x="6570231" y="1731345"/>
            <a:ext cx="2100229" cy="3540446"/>
          </a:xfrm>
          <a:prstGeom prst="bentConnector3">
            <a:avLst>
              <a:gd name="adj1" fmla="val 26712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7" idx="6"/>
            <a:endCxn id="19" idx="6"/>
          </p:cNvCxnSpPr>
          <p:nvPr/>
        </p:nvCxnSpPr>
        <p:spPr>
          <a:xfrm>
            <a:off x="6570230" y="5271791"/>
            <a:ext cx="3027155" cy="12700"/>
          </a:xfrm>
          <a:prstGeom prst="bentConnector5">
            <a:avLst>
              <a:gd name="adj1" fmla="val 34690"/>
              <a:gd name="adj2" fmla="val 10206496"/>
              <a:gd name="adj3" fmla="val 136354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085085" y="1287437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47375" y="3064919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974349" y="4835142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82400" y="1287437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643170" y="602307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085085" y="3057659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535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957100" y="184776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26536" y="1762432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4919" y="285418"/>
            <a:ext cx="4349269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FOR ALL ALWAYS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6413380" y="1334545"/>
            <a:ext cx="7183" cy="51322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90744" y="307963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17670" y="3053522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66627" y="3079639"/>
            <a:ext cx="939430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2644" y="3053522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25396" y="410400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98350" y="4060327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02815" y="512836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29741" y="5140949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783639" y="142035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89522" y="1401471"/>
            <a:ext cx="12538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p,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783639" y="315845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56593" y="3132336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3" name="Straight Arrow Connector 32"/>
          <p:cNvCxnSpPr>
            <a:stCxn id="4" idx="2"/>
            <a:endCxn id="7" idx="7"/>
          </p:cNvCxnSpPr>
          <p:nvPr/>
        </p:nvCxnSpPr>
        <p:spPr>
          <a:xfrm flipH="1">
            <a:off x="4881925" y="2298704"/>
            <a:ext cx="1075175" cy="91301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6"/>
            <a:endCxn id="10" idx="1"/>
          </p:cNvCxnSpPr>
          <p:nvPr/>
        </p:nvCxnSpPr>
        <p:spPr>
          <a:xfrm>
            <a:off x="6884026" y="2298704"/>
            <a:ext cx="920177" cy="91301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  <a:endCxn id="12" idx="7"/>
          </p:cNvCxnSpPr>
          <p:nvPr/>
        </p:nvCxnSpPr>
        <p:spPr>
          <a:xfrm flipH="1">
            <a:off x="3016577" y="3530576"/>
            <a:ext cx="1074167" cy="70550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15" idx="7"/>
          </p:cNvCxnSpPr>
          <p:nvPr/>
        </p:nvCxnSpPr>
        <p:spPr>
          <a:xfrm flipH="1">
            <a:off x="1093996" y="4554940"/>
            <a:ext cx="1131400" cy="70550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4"/>
            <a:endCxn id="19" idx="0"/>
          </p:cNvCxnSpPr>
          <p:nvPr/>
        </p:nvCxnSpPr>
        <p:spPr>
          <a:xfrm>
            <a:off x="10247102" y="2322228"/>
            <a:ext cx="0" cy="83622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7" idx="0"/>
          </p:cNvCxnSpPr>
          <p:nvPr/>
        </p:nvCxnSpPr>
        <p:spPr>
          <a:xfrm>
            <a:off x="10247102" y="919107"/>
            <a:ext cx="0" cy="50124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247102" y="2458343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02032" y="3526189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57172" y="444386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47666" y="2348859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338420" y="2351750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act2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80" name="Elbow Connector 79"/>
          <p:cNvCxnSpPr>
            <a:stCxn id="19" idx="4"/>
            <a:endCxn id="7" idx="4"/>
          </p:cNvCxnSpPr>
          <p:nvPr/>
        </p:nvCxnSpPr>
        <p:spPr>
          <a:xfrm rot="5400000" flipH="1">
            <a:off x="7361248" y="1174473"/>
            <a:ext cx="78814" cy="5692895"/>
          </a:xfrm>
          <a:prstGeom prst="bentConnector3">
            <a:avLst>
              <a:gd name="adj1" fmla="val -1195009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826536" y="460288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52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52680" y="1536440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3589" y="2562084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1428" y="81164"/>
            <a:ext cx="5530681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FOR ALL EVENTUALLY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3116143" y="775723"/>
            <a:ext cx="0" cy="76071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43304" y="1536440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3170" y="2570123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633928" y="1536440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0459" y="2570123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43304" y="330666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213" y="4332226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52680" y="335914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3589" y="4391289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646628" y="3306663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50500" y="4338805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664213" y="5261024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85122" y="6190245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0" name="Straight Arrow Connector 29"/>
          <p:cNvCxnSpPr>
            <a:stCxn id="4" idx="6"/>
            <a:endCxn id="7" idx="2"/>
          </p:cNvCxnSpPr>
          <p:nvPr/>
        </p:nvCxnSpPr>
        <p:spPr>
          <a:xfrm>
            <a:off x="3579606" y="1987377"/>
            <a:ext cx="206369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6"/>
            <a:endCxn id="12" idx="6"/>
          </p:cNvCxnSpPr>
          <p:nvPr/>
        </p:nvCxnSpPr>
        <p:spPr>
          <a:xfrm>
            <a:off x="6570230" y="1987377"/>
            <a:ext cx="12700" cy="1770223"/>
          </a:xfrm>
          <a:prstGeom prst="bentConnector3">
            <a:avLst>
              <a:gd name="adj1" fmla="val 9562504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085085" y="1543469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47375" y="3320951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act5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968103" y="5275312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82400" y="1543469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832135" y="3373435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act6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1" name="Elbow Connector 30"/>
          <p:cNvCxnSpPr>
            <a:endCxn id="15" idx="6"/>
          </p:cNvCxnSpPr>
          <p:nvPr/>
        </p:nvCxnSpPr>
        <p:spPr>
          <a:xfrm rot="10800000" flipV="1">
            <a:off x="3579606" y="2464430"/>
            <a:ext cx="2527162" cy="134565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" idx="6"/>
            <a:endCxn id="17" idx="6"/>
          </p:cNvCxnSpPr>
          <p:nvPr/>
        </p:nvCxnSpPr>
        <p:spPr>
          <a:xfrm>
            <a:off x="9560854" y="1987377"/>
            <a:ext cx="12700" cy="1770223"/>
          </a:xfrm>
          <a:prstGeom prst="bentConnector3">
            <a:avLst>
              <a:gd name="adj1" fmla="val 8312496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0" idx="2"/>
            <a:endCxn id="19" idx="6"/>
          </p:cNvCxnSpPr>
          <p:nvPr/>
        </p:nvCxnSpPr>
        <p:spPr>
          <a:xfrm rot="10800000" flipV="1">
            <a:off x="6591140" y="1987377"/>
            <a:ext cx="2042789" cy="3724584"/>
          </a:xfrm>
          <a:prstGeom prst="bentConnector3">
            <a:avLst>
              <a:gd name="adj1" fmla="val 22723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826869" y="3320951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108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63579" y="161206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3322" y="1617006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54518" y="301512"/>
            <a:ext cx="5530681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FOR ALL EVENTUALLY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6019859" y="1191195"/>
            <a:ext cx="7183" cy="42087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679751" y="2965277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18915" y="2975752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221977" y="2925666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32378" y="3006267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64919" y="454840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91090" y="4522292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011430" y="454840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28793" y="4522292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690202" y="454238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5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98840" y="4502339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64103" y="4548409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87022" y="4496934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2" name="Straight Arrow Connector 31"/>
          <p:cNvCxnSpPr>
            <a:stCxn id="4" idx="2"/>
            <a:endCxn id="7" idx="7"/>
          </p:cNvCxnSpPr>
          <p:nvPr/>
        </p:nvCxnSpPr>
        <p:spPr>
          <a:xfrm flipH="1">
            <a:off x="3470932" y="2063004"/>
            <a:ext cx="2092647" cy="10343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6"/>
            <a:endCxn id="10" idx="1"/>
          </p:cNvCxnSpPr>
          <p:nvPr/>
        </p:nvCxnSpPr>
        <p:spPr>
          <a:xfrm>
            <a:off x="6490505" y="2063004"/>
            <a:ext cx="1867217" cy="99473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  <a:endCxn id="12" idx="7"/>
          </p:cNvCxnSpPr>
          <p:nvPr/>
        </p:nvCxnSpPr>
        <p:spPr>
          <a:xfrm flipH="1">
            <a:off x="1856100" y="3416214"/>
            <a:ext cx="823651" cy="126427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6"/>
            <a:endCxn id="15" idx="1"/>
          </p:cNvCxnSpPr>
          <p:nvPr/>
        </p:nvCxnSpPr>
        <p:spPr>
          <a:xfrm>
            <a:off x="3606677" y="3416214"/>
            <a:ext cx="540498" cy="126427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2"/>
            <a:endCxn id="19" idx="7"/>
          </p:cNvCxnSpPr>
          <p:nvPr/>
        </p:nvCxnSpPr>
        <p:spPr>
          <a:xfrm flipH="1">
            <a:off x="7455284" y="3376603"/>
            <a:ext cx="766693" cy="13038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7" idx="1"/>
          </p:cNvCxnSpPr>
          <p:nvPr/>
        </p:nvCxnSpPr>
        <p:spPr>
          <a:xfrm>
            <a:off x="9144896" y="3483321"/>
            <a:ext cx="681051" cy="119114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17749" y="2217849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28425" y="2145535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613579" y="3752494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act5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856157" y="3678782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act6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41703" y="3665976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437011" y="3665976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CMU Serif Roman" charset="0"/>
                <a:ea typeface="CMU Serif Roman" charset="0"/>
                <a:cs typeface="CMU Serif Roman" charset="0"/>
              </a:rPr>
              <a:t>act3</a:t>
            </a:r>
            <a:endParaRPr lang="en-US" sz="20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9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52680" y="228624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0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3589" y="3311892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r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79183" y="492083"/>
            <a:ext cx="3655168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MU Serif Roman" charset="0"/>
                <a:ea typeface="CMU Serif Roman" charset="0"/>
                <a:cs typeface="CMU Serif Roman" charset="0"/>
              </a:rPr>
              <a:t>FOR ALL NEXT</a:t>
            </a:r>
            <a:endParaRPr lang="en-GB" sz="35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>
            <a:off x="3116143" y="1525531"/>
            <a:ext cx="0" cy="76071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43304" y="228624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3170" y="3319931"/>
            <a:ext cx="906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633928" y="2286248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 smtClean="0">
                <a:latin typeface="CMU Serif Roman" charset="0"/>
                <a:ea typeface="CMU Serif Roman" charset="0"/>
                <a:cs typeface="CMU Serif Roman" charset="0"/>
              </a:rPr>
              <a:t>2</a:t>
            </a:r>
            <a:endParaRPr lang="en-US" sz="2500" baseline="-250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0459" y="3319931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43304" y="4056471"/>
            <a:ext cx="926926" cy="90187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US" sz="2500" baseline="-25000" dirty="0">
                <a:latin typeface="CMU Serif Roman" charset="0"/>
                <a:ea typeface="CMU Serif Roman" charset="0"/>
                <a:cs typeface="CMU Serif Roman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213" y="4993592"/>
            <a:ext cx="8980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MU Serif Roman" charset="0"/>
                <a:ea typeface="CMU Serif Roman" charset="0"/>
                <a:cs typeface="CMU Serif Roman" charset="0"/>
              </a:rPr>
              <a:t>{ p }</a:t>
            </a:r>
            <a:endParaRPr lang="en-US" sz="25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0" name="Straight Arrow Connector 29"/>
          <p:cNvCxnSpPr>
            <a:stCxn id="4" idx="6"/>
            <a:endCxn id="7" idx="2"/>
          </p:cNvCxnSpPr>
          <p:nvPr/>
        </p:nvCxnSpPr>
        <p:spPr>
          <a:xfrm>
            <a:off x="3579606" y="2737185"/>
            <a:ext cx="206369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4" idx="2"/>
            <a:endCxn id="12" idx="2"/>
          </p:cNvCxnSpPr>
          <p:nvPr/>
        </p:nvCxnSpPr>
        <p:spPr>
          <a:xfrm rot="10800000" flipH="1" flipV="1">
            <a:off x="2652680" y="2737184"/>
            <a:ext cx="2990624" cy="1770223"/>
          </a:xfrm>
          <a:prstGeom prst="bentConnector3">
            <a:avLst>
              <a:gd name="adj1" fmla="val -7644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085085" y="2293277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85085" y="4083199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64213" y="1578659"/>
            <a:ext cx="772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MU Serif Roman" charset="0"/>
                <a:ea typeface="CMU Serif Roman" charset="0"/>
                <a:cs typeface="CMU Serif Roman" charset="0"/>
              </a:rPr>
              <a:t>act1</a:t>
            </a:r>
            <a:endParaRPr lang="en-US" sz="25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9" name="Elbow Connector 28"/>
          <p:cNvCxnSpPr>
            <a:stCxn id="4" idx="7"/>
            <a:endCxn id="10" idx="0"/>
          </p:cNvCxnSpPr>
          <p:nvPr/>
        </p:nvCxnSpPr>
        <p:spPr>
          <a:xfrm rot="5400000" flipH="1" flipV="1">
            <a:off x="6204588" y="-474479"/>
            <a:ext cx="132076" cy="5653530"/>
          </a:xfrm>
          <a:prstGeom prst="bentConnector3">
            <a:avLst>
              <a:gd name="adj1" fmla="val 305535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929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765</Words>
  <Application>Microsoft Macintosh PowerPoint</Application>
  <PresentationFormat>Widescreen</PresentationFormat>
  <Paragraphs>353</Paragraphs>
  <Slides>23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CMU Serif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MODELS:</vt:lpstr>
      <vt:lpstr>PowerPoint Presentation</vt:lpstr>
      <vt:lpstr>PowerPoint Presentation</vt:lpstr>
      <vt:lpstr>MODELS THAT HANDLE FAIRNESS CONSTRAINTS: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 N</dc:creator>
  <cp:lastModifiedBy>Yin N</cp:lastModifiedBy>
  <cp:revision>44</cp:revision>
  <dcterms:created xsi:type="dcterms:W3CDTF">2016-11-21T14:14:58Z</dcterms:created>
  <dcterms:modified xsi:type="dcterms:W3CDTF">2016-11-22T18:23:34Z</dcterms:modified>
</cp:coreProperties>
</file>