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72" r:id="rId9"/>
    <p:sldId id="263" r:id="rId10"/>
    <p:sldId id="271" r:id="rId11"/>
    <p:sldId id="264" r:id="rId12"/>
    <p:sldId id="270" r:id="rId13"/>
    <p:sldId id="265" r:id="rId14"/>
    <p:sldId id="269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0"/>
    <p:restoredTop sz="94316"/>
  </p:normalViewPr>
  <p:slideViewPr>
    <p:cSldViewPr snapToGrid="0" snapToObjects="1">
      <p:cViewPr>
        <p:scale>
          <a:sx n="70" d="100"/>
          <a:sy n="70" d="100"/>
        </p:scale>
        <p:origin x="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097A-F090-434D-8A5F-0F5B503D7243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595" y="3827655"/>
            <a:ext cx="1261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7335" y="639372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3352" y="194623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0599" y="184214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199632" y="1452209"/>
            <a:ext cx="7183" cy="4940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1497" y="399598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409" y="396073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95207" y="393742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3210" y="393742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3352" y="396697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278" y="396697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Arrow Connector 18"/>
          <p:cNvCxnSpPr>
            <a:stCxn id="4" idx="2"/>
            <a:endCxn id="7" idx="7"/>
          </p:cNvCxnSpPr>
          <p:nvPr/>
        </p:nvCxnSpPr>
        <p:spPr>
          <a:xfrm flipH="1">
            <a:off x="3782678" y="2397170"/>
            <a:ext cx="1960674" cy="17308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0" idx="1"/>
          </p:cNvCxnSpPr>
          <p:nvPr/>
        </p:nvCxnSpPr>
        <p:spPr>
          <a:xfrm>
            <a:off x="6670278" y="2397170"/>
            <a:ext cx="1960674" cy="16723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12" idx="0"/>
          </p:cNvCxnSpPr>
          <p:nvPr/>
        </p:nvCxnSpPr>
        <p:spPr>
          <a:xfrm>
            <a:off x="6206815" y="2848107"/>
            <a:ext cx="0" cy="11188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87743" y="289579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0615" y="289234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2577" y="289413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78154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995179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55168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5786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61074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5309" y="4558261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2400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7" name="Elbow Connector 46"/>
          <p:cNvCxnSpPr>
            <a:stCxn id="10" idx="6"/>
            <a:endCxn id="15" idx="2"/>
          </p:cNvCxnSpPr>
          <p:nvPr/>
        </p:nvCxnSpPr>
        <p:spPr>
          <a:xfrm flipH="1">
            <a:off x="2652680" y="2206833"/>
            <a:ext cx="6908174" cy="1822707"/>
          </a:xfrm>
          <a:prstGeom prst="bentConnector5">
            <a:avLst>
              <a:gd name="adj1" fmla="val -10564"/>
              <a:gd name="adj2" fmla="val 204421"/>
              <a:gd name="adj3" fmla="val 11005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55434" y="551809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570230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183503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17" idx="2"/>
          </p:cNvCxnSpPr>
          <p:nvPr/>
        </p:nvCxnSpPr>
        <p:spPr>
          <a:xfrm>
            <a:off x="6570230" y="3977056"/>
            <a:ext cx="20763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2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9928" y="133481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3495" y="124291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6208" y="859079"/>
            <a:ext cx="7183" cy="4757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4201" y="235958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9689" y="2345622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028" y="33941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370" y="34312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06871" y="33466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3797" y="338582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20812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6026" y="469024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31800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9803" y="4690243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4825382" y="1785752"/>
            <a:ext cx="954546" cy="7059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10" idx="7"/>
          </p:cNvCxnSpPr>
          <p:nvPr/>
        </p:nvCxnSpPr>
        <p:spPr>
          <a:xfrm flipH="1">
            <a:off x="2924209" y="2810520"/>
            <a:ext cx="1109992" cy="7157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12" idx="1"/>
          </p:cNvCxnSpPr>
          <p:nvPr/>
        </p:nvCxnSpPr>
        <p:spPr>
          <a:xfrm>
            <a:off x="4961127" y="2810520"/>
            <a:ext cx="781489" cy="6681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7" idx="1"/>
          </p:cNvCxnSpPr>
          <p:nvPr/>
        </p:nvCxnSpPr>
        <p:spPr>
          <a:xfrm>
            <a:off x="6533797" y="3797551"/>
            <a:ext cx="1033748" cy="10247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5"/>
            <a:endCxn id="15" idx="1"/>
          </p:cNvCxnSpPr>
          <p:nvPr/>
        </p:nvCxnSpPr>
        <p:spPr>
          <a:xfrm>
            <a:off x="2924209" y="4163955"/>
            <a:ext cx="832348" cy="658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5382" y="170477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5967" y="2747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601" y="275057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18942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03611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53134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9325" y="552086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744987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539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53938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27592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530149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3284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36055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956641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512733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73953" y="48392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6347" y="157889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4309038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933311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255023"/>
            <a:ext cx="132076" cy="5653530"/>
          </a:xfrm>
          <a:prstGeom prst="bentConnector3">
            <a:avLst>
              <a:gd name="adj1" fmla="val 46693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15" idx="6"/>
          </p:cNvCxnSpPr>
          <p:nvPr/>
        </p:nvCxnSpPr>
        <p:spPr>
          <a:xfrm rot="5400000" flipH="1">
            <a:off x="4546139" y="3812816"/>
            <a:ext cx="266377" cy="2199443"/>
          </a:xfrm>
          <a:prstGeom prst="bentConnector4">
            <a:avLst>
              <a:gd name="adj1" fmla="val -85818"/>
              <a:gd name="adj2" fmla="val 6639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3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2826" y="18344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2482" y="14968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0718" y="304419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7040880" y="1246257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14250" y="30008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0002" y="306325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80757" y="297452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683" y="303698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300" y="41313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5802" y="415147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47371" y="518061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4297" y="518061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5705431" y="2285338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7509752" y="2285338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2" idx="7"/>
          </p:cNvCxnSpPr>
          <p:nvPr/>
        </p:nvCxnSpPr>
        <p:spPr>
          <a:xfrm flipH="1">
            <a:off x="3963481" y="3451738"/>
            <a:ext cx="950769" cy="8116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7"/>
          </p:cNvCxnSpPr>
          <p:nvPr/>
        </p:nvCxnSpPr>
        <p:spPr>
          <a:xfrm flipH="1">
            <a:off x="2138552" y="4582267"/>
            <a:ext cx="1033748" cy="7304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28207" y="227451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00753" y="22629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7324" y="336153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4502" y="452740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8938" y="16834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580" y="141503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0115" y="299855"/>
            <a:ext cx="688361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562401" y="105242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14991" y="297847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2231" y="301245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30311" y="311272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5728" y="293288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33995" y="37575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0921" y="3835934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90178" y="48481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0068" y="4774100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61588" y="49839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728" y="4745432"/>
            <a:ext cx="8451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5106172" y="2453245"/>
            <a:ext cx="1128511" cy="6573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7"/>
          </p:cNvCxnSpPr>
          <p:nvPr/>
        </p:nvCxnSpPr>
        <p:spPr>
          <a:xfrm flipH="1">
            <a:off x="3525176" y="3429411"/>
            <a:ext cx="789815" cy="4602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890119" y="2453245"/>
            <a:ext cx="1403655" cy="6594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5" idx="0"/>
          </p:cNvCxnSpPr>
          <p:nvPr/>
        </p:nvCxnSpPr>
        <p:spPr>
          <a:xfrm flipH="1">
            <a:off x="1753641" y="4208504"/>
            <a:ext cx="980354" cy="6396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7" idx="0"/>
          </p:cNvCxnSpPr>
          <p:nvPr/>
        </p:nvCxnSpPr>
        <p:spPr>
          <a:xfrm>
            <a:off x="8293774" y="4014595"/>
            <a:ext cx="31277" cy="969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6642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37148" y="328945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7358" y="4161580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246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8984" y="419442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817" y="177488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459" y="15064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873" y="299855"/>
            <a:ext cx="500810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5280" y="114386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93703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2579" y="4550868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431681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0118" y="4539153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71817" y="365509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2854" y="4553659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4684884" y="2544685"/>
            <a:ext cx="1222678" cy="1224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  <a:endCxn id="12" idx="0"/>
          </p:cNvCxnSpPr>
          <p:nvPr/>
        </p:nvCxnSpPr>
        <p:spPr>
          <a:xfrm>
            <a:off x="6235280" y="2676761"/>
            <a:ext cx="0" cy="9783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562998" y="2544685"/>
            <a:ext cx="1332146" cy="10925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1877" y="286748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6371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81223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26413" y="159343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9616" y="140129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8945" y="299855"/>
            <a:ext cx="514596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8189876" y="962410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5773" y="24309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51" y="2495305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01166" y="330294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629" y="337087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25325" y="411035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334" y="4242431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6886954" y="2044368"/>
            <a:ext cx="839459" cy="5186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7"/>
          </p:cNvCxnSpPr>
          <p:nvPr/>
        </p:nvCxnSpPr>
        <p:spPr>
          <a:xfrm flipH="1">
            <a:off x="3616506" y="3753883"/>
            <a:ext cx="784660" cy="4885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0" idx="7"/>
          </p:cNvCxnSpPr>
          <p:nvPr/>
        </p:nvCxnSpPr>
        <p:spPr>
          <a:xfrm flipH="1">
            <a:off x="5192347" y="2881900"/>
            <a:ext cx="903426" cy="5531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59965" y="355382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91595" y="27583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49484" y="486057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6410" y="4992654"/>
            <a:ext cx="110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1" name="Straight Arrow Connector 40"/>
          <p:cNvCxnSpPr>
            <a:stCxn id="12" idx="2"/>
            <a:endCxn id="18" idx="7"/>
          </p:cNvCxnSpPr>
          <p:nvPr/>
        </p:nvCxnSpPr>
        <p:spPr>
          <a:xfrm flipH="1">
            <a:off x="2040665" y="4561292"/>
            <a:ext cx="784660" cy="4313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41861" y="192666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9555" y="436123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534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021" y="639372"/>
            <a:ext cx="1233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OR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9344" y="3827655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2144" y="639372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NOT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2635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8591" y="639372"/>
            <a:ext cx="3829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ATOMIC P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3060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2132" y="81164"/>
            <a:ext cx="434926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51969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05063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07619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852996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43304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7705" y="5852996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70459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47841" y="583406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4" name="Straight Arrow Connector 23"/>
          <p:cNvCxnSpPr>
            <a:endCxn id="17" idx="3"/>
          </p:cNvCxnSpPr>
          <p:nvPr/>
        </p:nvCxnSpPr>
        <p:spPr>
          <a:xfrm flipV="1">
            <a:off x="5162550" y="5590652"/>
            <a:ext cx="616499" cy="4819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73134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7"/>
            <a:endCxn id="10" idx="1"/>
          </p:cNvCxnSpPr>
          <p:nvPr/>
        </p:nvCxnSpPr>
        <p:spPr>
          <a:xfrm rot="5400000" flipH="1" flipV="1">
            <a:off x="6106767" y="-1250422"/>
            <a:ext cx="12700" cy="5325812"/>
          </a:xfrm>
          <a:prstGeom prst="bentConnector3">
            <a:avLst>
              <a:gd name="adj1" fmla="val 283996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6"/>
          </p:cNvCxnSpPr>
          <p:nvPr/>
        </p:nvCxnSpPr>
        <p:spPr>
          <a:xfrm rot="16200000" flipH="1">
            <a:off x="5810382" y="2741720"/>
            <a:ext cx="1492304" cy="27392"/>
          </a:xfrm>
          <a:prstGeom prst="bentConnector4">
            <a:avLst>
              <a:gd name="adj1" fmla="val 34891"/>
              <a:gd name="adj2" fmla="val 4272751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2"/>
            <a:endCxn id="15" idx="0"/>
          </p:cNvCxnSpPr>
          <p:nvPr/>
        </p:nvCxnSpPr>
        <p:spPr>
          <a:xfrm rot="10800000" flipV="1">
            <a:off x="3116144" y="3501568"/>
            <a:ext cx="2527161" cy="131928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" idx="2"/>
            <a:endCxn id="7" idx="6"/>
          </p:cNvCxnSpPr>
          <p:nvPr/>
        </p:nvCxnSpPr>
        <p:spPr>
          <a:xfrm rot="10800000">
            <a:off x="6570231" y="1731345"/>
            <a:ext cx="2100229" cy="3540446"/>
          </a:xfrm>
          <a:prstGeom prst="bentConnector3">
            <a:avLst>
              <a:gd name="adj1" fmla="val 26712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7" idx="6"/>
            <a:endCxn id="19" idx="6"/>
          </p:cNvCxnSpPr>
          <p:nvPr/>
        </p:nvCxnSpPr>
        <p:spPr>
          <a:xfrm>
            <a:off x="6570230" y="5271791"/>
            <a:ext cx="3027155" cy="12700"/>
          </a:xfrm>
          <a:prstGeom prst="bentConnector5">
            <a:avLst>
              <a:gd name="adj1" fmla="val 34690"/>
              <a:gd name="adj2" fmla="val 10206496"/>
              <a:gd name="adj3" fmla="val 13635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06491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74349" y="483514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43170" y="60230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85085" y="3057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3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76077" y="155005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5513" y="1464720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2132" y="81164"/>
            <a:ext cx="434926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732357" y="1036833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9721" y="278192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647" y="2755810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85604" y="2781927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1621" y="2755810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44373" y="380629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7327" y="3762615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1792" y="483065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8718" y="484323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02616" y="11226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08499" y="1103759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102616" y="286074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75570" y="283462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3" name="Straight Arrow Connector 32"/>
          <p:cNvCxnSpPr>
            <a:stCxn id="4" idx="2"/>
            <a:endCxn id="7" idx="7"/>
          </p:cNvCxnSpPr>
          <p:nvPr/>
        </p:nvCxnSpPr>
        <p:spPr>
          <a:xfrm flipH="1">
            <a:off x="5200902" y="2000992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10" idx="1"/>
          </p:cNvCxnSpPr>
          <p:nvPr/>
        </p:nvCxnSpPr>
        <p:spPr>
          <a:xfrm>
            <a:off x="7203003" y="2000992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3335554" y="3232864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7"/>
          </p:cNvCxnSpPr>
          <p:nvPr/>
        </p:nvCxnSpPr>
        <p:spPr>
          <a:xfrm flipH="1">
            <a:off x="1412973" y="4257228"/>
            <a:ext cx="1131400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4"/>
            <a:endCxn id="19" idx="0"/>
          </p:cNvCxnSpPr>
          <p:nvPr/>
        </p:nvCxnSpPr>
        <p:spPr>
          <a:xfrm>
            <a:off x="10566079" y="2024516"/>
            <a:ext cx="0" cy="8362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0"/>
          </p:cNvCxnSpPr>
          <p:nvPr/>
        </p:nvCxnSpPr>
        <p:spPr>
          <a:xfrm>
            <a:off x="10566079" y="621395"/>
            <a:ext cx="0" cy="5012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3729" y="572841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66079" y="216063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21009" y="322847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76149" y="41461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66643" y="205114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7397" y="205403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0" name="Elbow Connector 79"/>
          <p:cNvCxnSpPr>
            <a:stCxn id="19" idx="4"/>
            <a:endCxn id="7" idx="4"/>
          </p:cNvCxnSpPr>
          <p:nvPr/>
        </p:nvCxnSpPr>
        <p:spPr>
          <a:xfrm rot="5400000" flipH="1">
            <a:off x="7680225" y="876761"/>
            <a:ext cx="78814" cy="5692895"/>
          </a:xfrm>
          <a:prstGeom prst="bentConnector3">
            <a:avLst>
              <a:gd name="adj1" fmla="val -119500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45513" y="43051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56208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428" y="81164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775723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570123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57012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33222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3591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39128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0500" y="433880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64213" y="526102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5122" y="6190245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987377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6"/>
            <a:endCxn id="12" idx="6"/>
          </p:cNvCxnSpPr>
          <p:nvPr/>
        </p:nvCxnSpPr>
        <p:spPr>
          <a:xfrm>
            <a:off x="6570230" y="1987377"/>
            <a:ext cx="12700" cy="1770223"/>
          </a:xfrm>
          <a:prstGeom prst="bentConnector3">
            <a:avLst>
              <a:gd name="adj1" fmla="val 956250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68103" y="527531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32135" y="337343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Elbow Connector 30"/>
          <p:cNvCxnSpPr>
            <a:endCxn id="15" idx="6"/>
          </p:cNvCxnSpPr>
          <p:nvPr/>
        </p:nvCxnSpPr>
        <p:spPr>
          <a:xfrm rot="10800000" flipV="1">
            <a:off x="3579606" y="2464430"/>
            <a:ext cx="2527162" cy="13456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6"/>
            <a:endCxn id="17" idx="6"/>
          </p:cNvCxnSpPr>
          <p:nvPr/>
        </p:nvCxnSpPr>
        <p:spPr>
          <a:xfrm>
            <a:off x="9560854" y="1987377"/>
            <a:ext cx="12700" cy="1770223"/>
          </a:xfrm>
          <a:prstGeom prst="bentConnector3">
            <a:avLst>
              <a:gd name="adj1" fmla="val 831249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2"/>
            <a:endCxn id="19" idx="6"/>
          </p:cNvCxnSpPr>
          <p:nvPr/>
        </p:nvCxnSpPr>
        <p:spPr>
          <a:xfrm rot="10800000" flipV="1">
            <a:off x="6591140" y="1987377"/>
            <a:ext cx="2042789" cy="3724584"/>
          </a:xfrm>
          <a:prstGeom prst="bentConnector3">
            <a:avLst>
              <a:gd name="adj1" fmla="val 2272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6869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63579" y="16120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322" y="161700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4518" y="301512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9859" y="1191195"/>
            <a:ext cx="7183" cy="4208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79751" y="296527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915" y="29757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21977" y="292566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2378" y="300626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64919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1090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11430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8793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690202" y="454238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8840" y="450233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64103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7022" y="449693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7" idx="7"/>
          </p:cNvCxnSpPr>
          <p:nvPr/>
        </p:nvCxnSpPr>
        <p:spPr>
          <a:xfrm flipH="1">
            <a:off x="3470932" y="2063004"/>
            <a:ext cx="2092647" cy="10343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0" idx="1"/>
          </p:cNvCxnSpPr>
          <p:nvPr/>
        </p:nvCxnSpPr>
        <p:spPr>
          <a:xfrm>
            <a:off x="6490505" y="2063004"/>
            <a:ext cx="1867217" cy="9947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1856100" y="3416214"/>
            <a:ext cx="823651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1"/>
          </p:cNvCxnSpPr>
          <p:nvPr/>
        </p:nvCxnSpPr>
        <p:spPr>
          <a:xfrm>
            <a:off x="3606677" y="3416214"/>
            <a:ext cx="540498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19" idx="7"/>
          </p:cNvCxnSpPr>
          <p:nvPr/>
        </p:nvCxnSpPr>
        <p:spPr>
          <a:xfrm flipH="1">
            <a:off x="7455284" y="3376603"/>
            <a:ext cx="766693" cy="1303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1"/>
          </p:cNvCxnSpPr>
          <p:nvPr/>
        </p:nvCxnSpPr>
        <p:spPr>
          <a:xfrm>
            <a:off x="9144896" y="3483321"/>
            <a:ext cx="681051" cy="11911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17749" y="221784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8425" y="214553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3579" y="375249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6157" y="367878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1703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37011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3118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52553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31993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31993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0564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99359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73718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12" idx="2"/>
          </p:cNvCxnSpPr>
          <p:nvPr/>
        </p:nvCxnSpPr>
        <p:spPr>
          <a:xfrm rot="10800000" flipH="1" flipV="1">
            <a:off x="2652680" y="2737184"/>
            <a:ext cx="2990624" cy="1770223"/>
          </a:xfrm>
          <a:prstGeom prst="bentConnector3">
            <a:avLst>
              <a:gd name="adj1" fmla="val -764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29327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085" y="408319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64213" y="1578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Elbow Connector 28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474479"/>
            <a:ext cx="132076" cy="5653530"/>
          </a:xfrm>
          <a:prstGeom prst="bentConnector3">
            <a:avLst>
              <a:gd name="adj1" fmla="val 305535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419</Words>
  <Application>Microsoft Macintosh PowerPoint</Application>
  <PresentationFormat>Widescreen</PresentationFormat>
  <Paragraphs>232</Paragraphs>
  <Slides>17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 N</dc:creator>
  <cp:lastModifiedBy>Yin N</cp:lastModifiedBy>
  <cp:revision>33</cp:revision>
  <dcterms:created xsi:type="dcterms:W3CDTF">2016-11-21T14:14:58Z</dcterms:created>
  <dcterms:modified xsi:type="dcterms:W3CDTF">2016-11-21T23:31:57Z</dcterms:modified>
</cp:coreProperties>
</file>