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73" r:id="rId7"/>
    <p:sldId id="280" r:id="rId8"/>
    <p:sldId id="262" r:id="rId9"/>
    <p:sldId id="272" r:id="rId10"/>
    <p:sldId id="263" r:id="rId11"/>
    <p:sldId id="271" r:id="rId12"/>
    <p:sldId id="264" r:id="rId13"/>
    <p:sldId id="270" r:id="rId14"/>
    <p:sldId id="265" r:id="rId15"/>
    <p:sldId id="269" r:id="rId16"/>
    <p:sldId id="266" r:id="rId17"/>
    <p:sldId id="267" r:id="rId18"/>
    <p:sldId id="268" r:id="rId19"/>
    <p:sldId id="277" r:id="rId20"/>
    <p:sldId id="274" r:id="rId21"/>
    <p:sldId id="279" r:id="rId22"/>
    <p:sldId id="276" r:id="rId23"/>
    <p:sldId id="275" r:id="rId24"/>
    <p:sldId id="278" r:id="rId25"/>
    <p:sldId id="283" r:id="rId26"/>
    <p:sldId id="284" r:id="rId27"/>
    <p:sldId id="287" r:id="rId28"/>
    <p:sldId id="288" r:id="rId29"/>
    <p:sldId id="289" r:id="rId30"/>
    <p:sldId id="29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/>
    <p:restoredTop sz="94545"/>
  </p:normalViewPr>
  <p:slideViewPr>
    <p:cSldViewPr snapToGrid="0" snapToObjects="1">
      <p:cViewPr>
        <p:scale>
          <a:sx n="80" d="100"/>
          <a:sy n="80" d="100"/>
        </p:scale>
        <p:origin x="3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859D8-AE40-6245-9192-8C0756A7E93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2630F-89DF-4E4E-B34F-B80F50A08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2630F-89DF-4E4E-B34F-B80F50A081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595" y="3827655"/>
            <a:ext cx="1261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7335" y="639372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3118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52553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31993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31993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0564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99359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73718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12" idx="2"/>
          </p:cNvCxnSpPr>
          <p:nvPr/>
        </p:nvCxnSpPr>
        <p:spPr>
          <a:xfrm rot="10800000" flipH="1" flipV="1">
            <a:off x="2652680" y="2737184"/>
            <a:ext cx="2990624" cy="1770223"/>
          </a:xfrm>
          <a:prstGeom prst="bentConnector3">
            <a:avLst>
              <a:gd name="adj1" fmla="val -764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29327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085" y="408319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64213" y="1578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Elbow Connector 28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474479"/>
            <a:ext cx="132076" cy="5653530"/>
          </a:xfrm>
          <a:prstGeom prst="bentConnector3">
            <a:avLst>
              <a:gd name="adj1" fmla="val 305535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3352" y="194623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0599" y="184214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199632" y="1452209"/>
            <a:ext cx="7183" cy="4940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1497" y="399598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409" y="396073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95207" y="393742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3210" y="393742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3352" y="396697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278" y="396697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Arrow Connector 18"/>
          <p:cNvCxnSpPr>
            <a:stCxn id="4" idx="2"/>
            <a:endCxn id="7" idx="7"/>
          </p:cNvCxnSpPr>
          <p:nvPr/>
        </p:nvCxnSpPr>
        <p:spPr>
          <a:xfrm flipH="1">
            <a:off x="3782678" y="2397170"/>
            <a:ext cx="1960674" cy="17308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0" idx="1"/>
          </p:cNvCxnSpPr>
          <p:nvPr/>
        </p:nvCxnSpPr>
        <p:spPr>
          <a:xfrm>
            <a:off x="6670278" y="2397170"/>
            <a:ext cx="1960674" cy="16723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12" idx="0"/>
          </p:cNvCxnSpPr>
          <p:nvPr/>
        </p:nvCxnSpPr>
        <p:spPr>
          <a:xfrm>
            <a:off x="6206815" y="2848107"/>
            <a:ext cx="0" cy="11188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87743" y="289579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0615" y="289234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2577" y="289413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78154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995179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55168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5786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61074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5309" y="4558261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2400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7" name="Elbow Connector 46"/>
          <p:cNvCxnSpPr>
            <a:stCxn id="10" idx="6"/>
            <a:endCxn id="15" idx="2"/>
          </p:cNvCxnSpPr>
          <p:nvPr/>
        </p:nvCxnSpPr>
        <p:spPr>
          <a:xfrm flipH="1">
            <a:off x="2652680" y="2206833"/>
            <a:ext cx="6908174" cy="1822707"/>
          </a:xfrm>
          <a:prstGeom prst="bentConnector5">
            <a:avLst>
              <a:gd name="adj1" fmla="val -10564"/>
              <a:gd name="adj2" fmla="val 204421"/>
              <a:gd name="adj3" fmla="val 11005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55434" y="551809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570230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183503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17" idx="2"/>
          </p:cNvCxnSpPr>
          <p:nvPr/>
        </p:nvCxnSpPr>
        <p:spPr>
          <a:xfrm>
            <a:off x="6570230" y="3977056"/>
            <a:ext cx="20763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2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9928" y="133481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3495" y="124291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6208" y="859079"/>
            <a:ext cx="7183" cy="4757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4201" y="235958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9689" y="2345622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028" y="33941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370" y="34312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06871" y="33466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3797" y="338582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20812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6026" y="469024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31800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9803" y="4690243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4825382" y="1785752"/>
            <a:ext cx="954546" cy="7059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10" idx="7"/>
          </p:cNvCxnSpPr>
          <p:nvPr/>
        </p:nvCxnSpPr>
        <p:spPr>
          <a:xfrm flipH="1">
            <a:off x="2924209" y="2810520"/>
            <a:ext cx="1109992" cy="7157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12" idx="1"/>
          </p:cNvCxnSpPr>
          <p:nvPr/>
        </p:nvCxnSpPr>
        <p:spPr>
          <a:xfrm>
            <a:off x="4961127" y="2810520"/>
            <a:ext cx="781489" cy="6681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7" idx="1"/>
          </p:cNvCxnSpPr>
          <p:nvPr/>
        </p:nvCxnSpPr>
        <p:spPr>
          <a:xfrm>
            <a:off x="6533797" y="3797551"/>
            <a:ext cx="1033748" cy="10247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5"/>
            <a:endCxn id="15" idx="1"/>
          </p:cNvCxnSpPr>
          <p:nvPr/>
        </p:nvCxnSpPr>
        <p:spPr>
          <a:xfrm>
            <a:off x="2924209" y="4163955"/>
            <a:ext cx="832348" cy="658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5382" y="170477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5967" y="2747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601" y="275057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18942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03611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53134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9325" y="552086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744987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539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53938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27592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530149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3284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36055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956641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512733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73953" y="48392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6347" y="157889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4309038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933311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255023"/>
            <a:ext cx="132076" cy="5653530"/>
          </a:xfrm>
          <a:prstGeom prst="bentConnector3">
            <a:avLst>
              <a:gd name="adj1" fmla="val 46693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15" idx="6"/>
          </p:cNvCxnSpPr>
          <p:nvPr/>
        </p:nvCxnSpPr>
        <p:spPr>
          <a:xfrm rot="5400000" flipH="1">
            <a:off x="4546139" y="3812816"/>
            <a:ext cx="266377" cy="2199443"/>
          </a:xfrm>
          <a:prstGeom prst="bentConnector4">
            <a:avLst>
              <a:gd name="adj1" fmla="val -85818"/>
              <a:gd name="adj2" fmla="val 6639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3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2826" y="18344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2482" y="14968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0718" y="304419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7040880" y="1246257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14250" y="30008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0002" y="306325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80757" y="297452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683" y="303698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300" y="41313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5802" y="415147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47371" y="518061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4297" y="518061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5705431" y="2285338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7509752" y="2285338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2" idx="7"/>
          </p:cNvCxnSpPr>
          <p:nvPr/>
        </p:nvCxnSpPr>
        <p:spPr>
          <a:xfrm flipH="1">
            <a:off x="3963481" y="3451738"/>
            <a:ext cx="950769" cy="8116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7"/>
          </p:cNvCxnSpPr>
          <p:nvPr/>
        </p:nvCxnSpPr>
        <p:spPr>
          <a:xfrm flipH="1">
            <a:off x="2138552" y="4582267"/>
            <a:ext cx="1033748" cy="7304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28207" y="227451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00753" y="22629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7324" y="336153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4502" y="452740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5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8938" y="16834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580" y="141503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0115" y="299855"/>
            <a:ext cx="688361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562401" y="105242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14991" y="297847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2231" y="301245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30311" y="311272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5728" y="293288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33995" y="37575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0921" y="3835934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90178" y="48481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0068" y="4774100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61588" y="49839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728" y="4745432"/>
            <a:ext cx="8451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5106172" y="2453245"/>
            <a:ext cx="1128511" cy="6573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7"/>
          </p:cNvCxnSpPr>
          <p:nvPr/>
        </p:nvCxnSpPr>
        <p:spPr>
          <a:xfrm flipH="1">
            <a:off x="3525176" y="3429411"/>
            <a:ext cx="789815" cy="4602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890119" y="2453245"/>
            <a:ext cx="1403655" cy="6594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5" idx="0"/>
          </p:cNvCxnSpPr>
          <p:nvPr/>
        </p:nvCxnSpPr>
        <p:spPr>
          <a:xfrm flipH="1">
            <a:off x="1753641" y="4208504"/>
            <a:ext cx="980354" cy="6396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7" idx="0"/>
          </p:cNvCxnSpPr>
          <p:nvPr/>
        </p:nvCxnSpPr>
        <p:spPr>
          <a:xfrm>
            <a:off x="8293774" y="4014595"/>
            <a:ext cx="31277" cy="969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6642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37148" y="328945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7358" y="4161580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246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8984" y="419442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817" y="177488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459" y="15064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873" y="299855"/>
            <a:ext cx="500810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5280" y="114386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93703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2579" y="4550868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431681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0118" y="4539153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71817" y="365509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2854" y="4553659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4684884" y="2544685"/>
            <a:ext cx="1222678" cy="1224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  <a:endCxn id="12" idx="0"/>
          </p:cNvCxnSpPr>
          <p:nvPr/>
        </p:nvCxnSpPr>
        <p:spPr>
          <a:xfrm>
            <a:off x="6235280" y="2676761"/>
            <a:ext cx="0" cy="9783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562998" y="2544685"/>
            <a:ext cx="1332146" cy="10925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1877" y="286748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6371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81223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98217" y="176138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1420" y="156924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8945" y="299855"/>
            <a:ext cx="514596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8861680" y="1130361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67577" y="25989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1755" y="266325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72970" y="347089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433" y="353882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97129" y="427830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7138" y="4410382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7558758" y="2212319"/>
            <a:ext cx="839459" cy="5186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7"/>
          </p:cNvCxnSpPr>
          <p:nvPr/>
        </p:nvCxnSpPr>
        <p:spPr>
          <a:xfrm flipH="1">
            <a:off x="4288310" y="3921834"/>
            <a:ext cx="784660" cy="4885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0" idx="7"/>
          </p:cNvCxnSpPr>
          <p:nvPr/>
        </p:nvCxnSpPr>
        <p:spPr>
          <a:xfrm flipH="1">
            <a:off x="5864151" y="3049851"/>
            <a:ext cx="903426" cy="5531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31769" y="372177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3399" y="292630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21288" y="502852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8214" y="5160605"/>
            <a:ext cx="110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1" name="Straight Arrow Connector 40"/>
          <p:cNvCxnSpPr>
            <a:stCxn id="12" idx="2"/>
            <a:endCxn id="18" idx="7"/>
          </p:cNvCxnSpPr>
          <p:nvPr/>
        </p:nvCxnSpPr>
        <p:spPr>
          <a:xfrm flipH="1">
            <a:off x="2712469" y="4729243"/>
            <a:ext cx="784660" cy="4313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13665" y="209461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1359" y="45291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Elbow Connector 21"/>
          <p:cNvCxnSpPr>
            <a:stCxn id="12" idx="0"/>
            <a:endCxn id="7" idx="0"/>
          </p:cNvCxnSpPr>
          <p:nvPr/>
        </p:nvCxnSpPr>
        <p:spPr>
          <a:xfrm rot="5400000" flipH="1" flipV="1">
            <a:off x="4756120" y="1803386"/>
            <a:ext cx="1679392" cy="3270448"/>
          </a:xfrm>
          <a:prstGeom prst="bentConnector3">
            <a:avLst>
              <a:gd name="adj1" fmla="val 14361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5550" y="146354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26404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ADDITIONAL MODELS: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7561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534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021" y="639372"/>
            <a:ext cx="1233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OR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1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67588" y="192933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0791" y="17371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5502" y="299855"/>
            <a:ext cx="883286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*NEW MODEL – THERE EXISTS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9058769" y="1455575"/>
            <a:ext cx="135745" cy="6058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36948" y="276686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126" y="283120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42341" y="36388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8804" y="37067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500" y="44462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6509" y="4578333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7428129" y="2380270"/>
            <a:ext cx="839459" cy="5186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7"/>
          </p:cNvCxnSpPr>
          <p:nvPr/>
        </p:nvCxnSpPr>
        <p:spPr>
          <a:xfrm flipH="1">
            <a:off x="4157681" y="4089785"/>
            <a:ext cx="784660" cy="4885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0" idx="7"/>
          </p:cNvCxnSpPr>
          <p:nvPr/>
        </p:nvCxnSpPr>
        <p:spPr>
          <a:xfrm flipH="1">
            <a:off x="5733522" y="3217802"/>
            <a:ext cx="903426" cy="5531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01140" y="388973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2770" y="309425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90659" y="519648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7585" y="5328556"/>
            <a:ext cx="110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1" name="Straight Arrow Connector 40"/>
          <p:cNvCxnSpPr>
            <a:stCxn id="12" idx="2"/>
            <a:endCxn id="18" idx="7"/>
          </p:cNvCxnSpPr>
          <p:nvPr/>
        </p:nvCxnSpPr>
        <p:spPr>
          <a:xfrm flipH="1">
            <a:off x="2581840" y="4897194"/>
            <a:ext cx="784660" cy="4313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83036" y="226256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30730" y="469713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Elbow Connector 21"/>
          <p:cNvCxnSpPr>
            <a:stCxn id="18" idx="0"/>
            <a:endCxn id="12" idx="0"/>
          </p:cNvCxnSpPr>
          <p:nvPr/>
        </p:nvCxnSpPr>
        <p:spPr>
          <a:xfrm rot="5400000" flipH="1" flipV="1">
            <a:off x="2666931" y="4033449"/>
            <a:ext cx="750223" cy="1575841"/>
          </a:xfrm>
          <a:prstGeom prst="bentConnector3">
            <a:avLst>
              <a:gd name="adj1" fmla="val 171911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0"/>
            <a:endCxn id="10" idx="0"/>
          </p:cNvCxnSpPr>
          <p:nvPr/>
        </p:nvCxnSpPr>
        <p:spPr>
          <a:xfrm rot="5400000" flipH="1" flipV="1">
            <a:off x="4214179" y="3254633"/>
            <a:ext cx="807409" cy="1575841"/>
          </a:xfrm>
          <a:prstGeom prst="bentConnector3">
            <a:avLst>
              <a:gd name="adj1" fmla="val 16002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0"/>
            <a:endCxn id="7" idx="0"/>
          </p:cNvCxnSpPr>
          <p:nvPr/>
        </p:nvCxnSpPr>
        <p:spPr>
          <a:xfrm rot="5400000" flipH="1" flipV="1">
            <a:off x="5817116" y="2355554"/>
            <a:ext cx="871983" cy="1694607"/>
          </a:xfrm>
          <a:prstGeom prst="bentConnector3">
            <a:avLst>
              <a:gd name="adj1" fmla="val 17693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0"/>
            <a:endCxn id="4" idx="0"/>
          </p:cNvCxnSpPr>
          <p:nvPr/>
        </p:nvCxnSpPr>
        <p:spPr>
          <a:xfrm rot="5400000" flipH="1" flipV="1">
            <a:off x="7496965" y="1532779"/>
            <a:ext cx="837532" cy="1630640"/>
          </a:xfrm>
          <a:prstGeom prst="bentConnector3">
            <a:avLst>
              <a:gd name="adj1" fmla="val 16294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30730" y="350671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01140" y="27812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3170" y="169862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77042" y="10188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46900" y="299855"/>
            <a:ext cx="819006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*NEW MODEL – FOR ALL ALWAYS 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205709" y="186903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75145" y="178369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4" name="Straight Arrow Connector 73"/>
          <p:cNvCxnSpPr>
            <a:endCxn id="74" idx="0"/>
          </p:cNvCxnSpPr>
          <p:nvPr/>
        </p:nvCxnSpPr>
        <p:spPr>
          <a:xfrm>
            <a:off x="6661989" y="1355810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339353" y="31009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6279" y="307478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15236" y="3100904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1253" y="307478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474005" y="412526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6959" y="408159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51424" y="514963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8350" y="516221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032248" y="14416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38131" y="1422736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0032248" y="317971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905202" y="315360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7" name="Straight Arrow Connector 86"/>
          <p:cNvCxnSpPr>
            <a:stCxn id="74" idx="2"/>
            <a:endCxn id="77" idx="7"/>
          </p:cNvCxnSpPr>
          <p:nvPr/>
        </p:nvCxnSpPr>
        <p:spPr>
          <a:xfrm flipH="1">
            <a:off x="5130534" y="2319969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6"/>
            <a:endCxn id="80" idx="1"/>
          </p:cNvCxnSpPr>
          <p:nvPr/>
        </p:nvCxnSpPr>
        <p:spPr>
          <a:xfrm>
            <a:off x="7132635" y="2319969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2"/>
            <a:endCxn id="82" idx="7"/>
          </p:cNvCxnSpPr>
          <p:nvPr/>
        </p:nvCxnSpPr>
        <p:spPr>
          <a:xfrm flipH="1">
            <a:off x="3265186" y="3551841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2"/>
            <a:endCxn id="85" idx="7"/>
          </p:cNvCxnSpPr>
          <p:nvPr/>
        </p:nvCxnSpPr>
        <p:spPr>
          <a:xfrm flipH="1">
            <a:off x="1342605" y="4576205"/>
            <a:ext cx="1131400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4"/>
            <a:endCxn id="89" idx="0"/>
          </p:cNvCxnSpPr>
          <p:nvPr/>
        </p:nvCxnSpPr>
        <p:spPr>
          <a:xfrm>
            <a:off x="10495711" y="2343493"/>
            <a:ext cx="0" cy="8362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>
            <a:off x="10495711" y="940372"/>
            <a:ext cx="0" cy="5012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95711" y="247960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50641" y="354745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781" y="446513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96275" y="23701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87029" y="237301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8" name="Elbow Connector 97"/>
          <p:cNvCxnSpPr>
            <a:stCxn id="85" idx="4"/>
            <a:endCxn id="72" idx="7"/>
          </p:cNvCxnSpPr>
          <p:nvPr/>
        </p:nvCxnSpPr>
        <p:spPr>
          <a:xfrm rot="5400000" flipH="1">
            <a:off x="7706059" y="1291940"/>
            <a:ext cx="2080484" cy="3498821"/>
          </a:xfrm>
          <a:prstGeom prst="bentConnector5">
            <a:avLst>
              <a:gd name="adj1" fmla="val -10988"/>
              <a:gd name="adj2" fmla="val 22867"/>
              <a:gd name="adj3" fmla="val 12818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8466" y="10301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0" name="Elbow Connector 99"/>
          <p:cNvCxnSpPr>
            <a:stCxn id="79" idx="0"/>
            <a:endCxn id="79" idx="1"/>
          </p:cNvCxnSpPr>
          <p:nvPr/>
        </p:nvCxnSpPr>
        <p:spPr>
          <a:xfrm rot="16200000" flipH="1" flipV="1">
            <a:off x="2707571" y="4027447"/>
            <a:ext cx="132076" cy="327718"/>
          </a:xfrm>
          <a:prstGeom prst="bentConnector3">
            <a:avLst>
              <a:gd name="adj1" fmla="val -74500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73635" y="266761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2" name="Straight Arrow Connector 101"/>
          <p:cNvCxnSpPr>
            <a:endCxn id="81" idx="0"/>
          </p:cNvCxnSpPr>
          <p:nvPr/>
        </p:nvCxnSpPr>
        <p:spPr>
          <a:xfrm>
            <a:off x="1010850" y="4558646"/>
            <a:ext cx="4037" cy="59098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1" idx="4"/>
            <a:endCxn id="77" idx="4"/>
          </p:cNvCxnSpPr>
          <p:nvPr/>
        </p:nvCxnSpPr>
        <p:spPr>
          <a:xfrm rot="5400000" flipH="1" flipV="1">
            <a:off x="3675555" y="1342110"/>
            <a:ext cx="2048728" cy="7370064"/>
          </a:xfrm>
          <a:prstGeom prst="bentConnector3">
            <a:avLst>
              <a:gd name="adj1" fmla="val -1115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7" idx="2"/>
            <a:endCxn id="72" idx="5"/>
          </p:cNvCxnSpPr>
          <p:nvPr/>
        </p:nvCxnSpPr>
        <p:spPr>
          <a:xfrm flipH="1" flipV="1">
            <a:off x="6996890" y="2638830"/>
            <a:ext cx="918346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604477" y="58514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08327" y="306107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1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26404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MODELS THAT HANDLE FAIRNESS CONSTRAINTS: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737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22512" y="177060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168" y="143303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4722" y="176001"/>
            <a:ext cx="964719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FOR ALL PATHS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4080566" y="1182461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53936" y="293700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9688" y="299946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0443" y="29107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7369" y="297318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1986" y="406753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5488" y="408767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49664" y="406753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2745117" y="2221542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4549438" y="2221542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2" idx="7"/>
          </p:cNvCxnSpPr>
          <p:nvPr/>
        </p:nvCxnSpPr>
        <p:spPr>
          <a:xfrm flipH="1">
            <a:off x="1003167" y="3387942"/>
            <a:ext cx="950769" cy="8116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7893" y="221071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0439" y="219916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7010" y="329773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Straight Arrow Connector 21"/>
          <p:cNvCxnSpPr>
            <a:stCxn id="10" idx="2"/>
            <a:endCxn id="15" idx="7"/>
          </p:cNvCxnSpPr>
          <p:nvPr/>
        </p:nvCxnSpPr>
        <p:spPr>
          <a:xfrm flipH="1">
            <a:off x="4640845" y="3361667"/>
            <a:ext cx="479598" cy="8379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20443" y="494989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7" name="Straight Arrow Connector 26"/>
          <p:cNvCxnSpPr>
            <a:stCxn id="10" idx="4"/>
            <a:endCxn id="26" idx="0"/>
          </p:cNvCxnSpPr>
          <p:nvPr/>
        </p:nvCxnSpPr>
        <p:spPr>
          <a:xfrm>
            <a:off x="5583906" y="3812604"/>
            <a:ext cx="0" cy="11372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6"/>
            <a:endCxn id="10" idx="5"/>
          </p:cNvCxnSpPr>
          <p:nvPr/>
        </p:nvCxnSpPr>
        <p:spPr>
          <a:xfrm flipH="1" flipV="1">
            <a:off x="5911624" y="3680528"/>
            <a:ext cx="135745" cy="1720304"/>
          </a:xfrm>
          <a:prstGeom prst="bentConnector4">
            <a:avLst>
              <a:gd name="adj1" fmla="val -652935"/>
              <a:gd name="adj2" fmla="val 6859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74604" y="5848659"/>
            <a:ext cx="1218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5728" y="498754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8251" y="500553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3905" y="43406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36029" y="351454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03625" y="975346"/>
            <a:ext cx="3031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b G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[“act1”]</a:t>
            </a:r>
            <a:endParaRPr lang="en-US" sz="22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319059" y="935361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60768" y="255756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70424" y="221999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endCxn id="60" idx="0"/>
          </p:cNvCxnSpPr>
          <p:nvPr/>
        </p:nvCxnSpPr>
        <p:spPr>
          <a:xfrm>
            <a:off x="9618822" y="1969421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492192" y="372396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8510" y="372183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658699" y="369769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085445" y="322091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43116" y="453018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8" name="Straight Arrow Connector 67"/>
          <p:cNvCxnSpPr>
            <a:stCxn id="60" idx="2"/>
            <a:endCxn id="63" idx="7"/>
          </p:cNvCxnSpPr>
          <p:nvPr/>
        </p:nvCxnSpPr>
        <p:spPr>
          <a:xfrm flipH="1">
            <a:off x="8283373" y="3008502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</p:cNvCxnSpPr>
          <p:nvPr/>
        </p:nvCxnSpPr>
        <p:spPr>
          <a:xfrm>
            <a:off x="10087694" y="3008502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06149" y="299767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78695" y="29861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4" name="Straight Arrow Connector 73"/>
          <p:cNvCxnSpPr>
            <a:stCxn id="63" idx="2"/>
            <a:endCxn id="67" idx="7"/>
          </p:cNvCxnSpPr>
          <p:nvPr/>
        </p:nvCxnSpPr>
        <p:spPr>
          <a:xfrm flipH="1">
            <a:off x="10034297" y="4148627"/>
            <a:ext cx="624402" cy="5136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149200" y="459750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883357" y="397484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23795" y="5518665"/>
            <a:ext cx="3770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b G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“act2”]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All will pass.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4721" y="926861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342981" y="926861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4835" y="159080"/>
            <a:ext cx="1123737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THERE EXISTS A PATH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17455" y="890694"/>
            <a:ext cx="3815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c G (p || b) 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[“act3”]</a:t>
            </a:r>
            <a:endParaRPr lang="en-US" sz="22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179513" y="901904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82304" y="5147281"/>
            <a:ext cx="4755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(E </a:t>
            </a:r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z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G p)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z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[“act3”, “act4”]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First path will not be valid because of ’b’. Second path will pass.</a:t>
            </a:r>
          </a:p>
        </p:txBody>
      </p:sp>
      <p:sp>
        <p:nvSpPr>
          <p:cNvPr id="106" name="Oval 105"/>
          <p:cNvSpPr/>
          <p:nvPr/>
        </p:nvSpPr>
        <p:spPr>
          <a:xfrm>
            <a:off x="3935258" y="170356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17095" y="159077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661687" y="30977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23555" y="303859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487872" y="3113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35625" y="40531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467338" y="41327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35870" y="413271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b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37621" y="53236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40491" y="5374146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17" name="Straight Arrow Connector 116"/>
          <p:cNvCxnSpPr>
            <a:stCxn id="106" idx="2"/>
            <a:endCxn id="109" idx="7"/>
          </p:cNvCxnSpPr>
          <p:nvPr/>
        </p:nvCxnSpPr>
        <p:spPr>
          <a:xfrm flipH="1">
            <a:off x="3452868" y="2154497"/>
            <a:ext cx="482390" cy="10753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5"/>
            <a:endCxn id="111" idx="0"/>
          </p:cNvCxnSpPr>
          <p:nvPr/>
        </p:nvCxnSpPr>
        <p:spPr>
          <a:xfrm>
            <a:off x="4726439" y="2473358"/>
            <a:ext cx="224896" cy="64034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9" idx="2"/>
            <a:endCxn id="113" idx="7"/>
          </p:cNvCxnSpPr>
          <p:nvPr/>
        </p:nvCxnSpPr>
        <p:spPr>
          <a:xfrm flipH="1">
            <a:off x="2258519" y="3548680"/>
            <a:ext cx="403168" cy="7161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5" idx="7"/>
          </p:cNvCxnSpPr>
          <p:nvPr/>
        </p:nvCxnSpPr>
        <p:spPr>
          <a:xfrm flipH="1">
            <a:off x="1128802" y="4583656"/>
            <a:ext cx="338536" cy="8720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68924" y="238484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73825" y="26160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71051" y="350714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1722" y="466642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784280" y="30977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1" name="Straight Arrow Connector 140"/>
          <p:cNvCxnSpPr>
            <a:stCxn id="106" idx="6"/>
            <a:endCxn id="140" idx="1"/>
          </p:cNvCxnSpPr>
          <p:nvPr/>
        </p:nvCxnSpPr>
        <p:spPr>
          <a:xfrm>
            <a:off x="4862184" y="2154497"/>
            <a:ext cx="1057841" cy="10753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335069" y="23349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act4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53891" y="40531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8" name="Straight Arrow Connector 147"/>
          <p:cNvCxnSpPr>
            <a:endCxn id="106" idx="0"/>
          </p:cNvCxnSpPr>
          <p:nvPr/>
        </p:nvCxnSpPr>
        <p:spPr>
          <a:xfrm>
            <a:off x="4398721" y="1175152"/>
            <a:ext cx="0" cy="5284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0008148" y="222220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655058" y="337475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566266" y="347876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002914" y="341025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065148" y="429814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394047" y="449514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295675" y="457325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b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8" name="Straight Arrow Connector 157"/>
          <p:cNvCxnSpPr>
            <a:endCxn id="152" idx="7"/>
          </p:cNvCxnSpPr>
          <p:nvPr/>
        </p:nvCxnSpPr>
        <p:spPr>
          <a:xfrm flipH="1">
            <a:off x="9446239" y="2673139"/>
            <a:ext cx="561909" cy="8336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1" idx="6"/>
            <a:endCxn id="154" idx="0"/>
          </p:cNvCxnSpPr>
          <p:nvPr/>
        </p:nvCxnSpPr>
        <p:spPr>
          <a:xfrm>
            <a:off x="10935074" y="2673139"/>
            <a:ext cx="531303" cy="7371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6" idx="7"/>
          </p:cNvCxnSpPr>
          <p:nvPr/>
        </p:nvCxnSpPr>
        <p:spPr>
          <a:xfrm flipH="1">
            <a:off x="8185228" y="4067322"/>
            <a:ext cx="549349" cy="5598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990118" y="27884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1192971" y="272683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938679" y="392529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10471611" y="1693794"/>
            <a:ext cx="0" cy="5284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2637" y="926861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0687" y="926861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7037" y="190656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6693" y="156898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422" y="176001"/>
            <a:ext cx="1082379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FOR ALL PATHS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695091" y="1318417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68461" y="307296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1330" y="307296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34968" y="304668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1894" y="310914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0173" y="428252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084" y="519352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39705" y="42843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2359642" y="2357498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4163963" y="2357498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2" idx="7"/>
          </p:cNvCxnSpPr>
          <p:nvPr/>
        </p:nvCxnSpPr>
        <p:spPr>
          <a:xfrm flipH="1">
            <a:off x="991354" y="3842759"/>
            <a:ext cx="712852" cy="5718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2418" y="234667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54964" y="233512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3427" y="372746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Straight Arrow Connector 21"/>
          <p:cNvCxnSpPr>
            <a:stCxn id="7" idx="5"/>
            <a:endCxn id="15" idx="0"/>
          </p:cNvCxnSpPr>
          <p:nvPr/>
        </p:nvCxnSpPr>
        <p:spPr>
          <a:xfrm>
            <a:off x="2359642" y="3842759"/>
            <a:ext cx="343526" cy="4415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53874" y="422569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7" name="Straight Arrow Connector 26"/>
          <p:cNvCxnSpPr>
            <a:stCxn id="10" idx="3"/>
            <a:endCxn id="26" idx="0"/>
          </p:cNvCxnSpPr>
          <p:nvPr/>
        </p:nvCxnSpPr>
        <p:spPr>
          <a:xfrm flipH="1">
            <a:off x="4517337" y="3816484"/>
            <a:ext cx="353376" cy="4092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68335" y="518440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58975" y="5187625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>
                <a:latin typeface="CMU Serif Roman" charset="0"/>
                <a:ea typeface="CMU Serif Roman" charset="0"/>
                <a:cs typeface="CMU Serif Roman" charset="0"/>
              </a:rPr>
              <a:t>x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27890" y="368701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act4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02992" y="367614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40913" y="1063445"/>
            <a:ext cx="30251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bFc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“act2”]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:[“act3”]</a:t>
            </a:r>
            <a:endParaRPr lang="en-US" sz="22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928008" y="806943"/>
            <a:ext cx="22498" cy="58485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33944" y="5470670"/>
            <a:ext cx="5681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bFc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“act2”]	c:[“act3”, “act4”]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All will pass.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6761" y="734686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70237" y="734686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808381" y="42425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6" name="Straight Arrow Connector 65"/>
          <p:cNvCxnSpPr>
            <a:stCxn id="10" idx="5"/>
            <a:endCxn id="65" idx="1"/>
          </p:cNvCxnSpPr>
          <p:nvPr/>
        </p:nvCxnSpPr>
        <p:spPr>
          <a:xfrm>
            <a:off x="5526149" y="3816484"/>
            <a:ext cx="417977" cy="5581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88641" y="371431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22842" y="519352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316741" y="20460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026397" y="170846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04967" y="328548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667460" y="312365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0026397" y="323699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825366" y="309063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616390" y="44968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43" name="Oval 142"/>
          <p:cNvSpPr/>
          <p:nvPr/>
        </p:nvSpPr>
        <p:spPr>
          <a:xfrm>
            <a:off x="8819779" y="44968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4" name="Straight Arrow Connector 143"/>
          <p:cNvCxnSpPr>
            <a:endCxn id="139" idx="7"/>
          </p:cNvCxnSpPr>
          <p:nvPr/>
        </p:nvCxnSpPr>
        <p:spPr>
          <a:xfrm flipH="1">
            <a:off x="9196148" y="2815840"/>
            <a:ext cx="256338" cy="6017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107922" y="2815840"/>
            <a:ext cx="54220" cy="5532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4" idx="0"/>
          </p:cNvCxnSpPr>
          <p:nvPr/>
        </p:nvCxnSpPr>
        <p:spPr>
          <a:xfrm flipH="1">
            <a:off x="8079853" y="4055287"/>
            <a:ext cx="460859" cy="4415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685783" y="276227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140073" y="274454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782263" y="391593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0" name="Straight Arrow Connector 149"/>
          <p:cNvCxnSpPr>
            <a:stCxn id="139" idx="5"/>
            <a:endCxn id="147" idx="0"/>
          </p:cNvCxnSpPr>
          <p:nvPr/>
        </p:nvCxnSpPr>
        <p:spPr>
          <a:xfrm>
            <a:off x="9196148" y="4055287"/>
            <a:ext cx="87094" cy="4415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9560563" y="4251271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>
                <a:latin typeface="CMU Serif Roman" charset="0"/>
                <a:ea typeface="CMU Serif Roman" charset="0"/>
                <a:cs typeface="CMU Serif Roman" charset="0"/>
              </a:rPr>
              <a:t>x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43616" y="3921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0360540" y="444378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0817578" y="4006792"/>
            <a:ext cx="6425" cy="4369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866229" y="392856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221467" y="428512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86240" y="426558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48" name="Straight Arrow Connector 347"/>
          <p:cNvCxnSpPr/>
          <p:nvPr/>
        </p:nvCxnSpPr>
        <p:spPr>
          <a:xfrm>
            <a:off x="9780204" y="1612489"/>
            <a:ext cx="0" cy="43355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48688" y="177778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8344" y="144021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633" y="192975"/>
            <a:ext cx="11370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THERE EXISTS A PATH EVENTUALLY</a:t>
            </a: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406742" y="1189641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80112" y="294418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2981" y="2944185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6619" y="291791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3847" y="2523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130" y="416287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437" y="5088800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q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43575" y="418692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2071293" y="2228722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3875614" y="2228722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2" idx="7"/>
          </p:cNvCxnSpPr>
          <p:nvPr/>
        </p:nvCxnSpPr>
        <p:spPr>
          <a:xfrm flipH="1">
            <a:off x="1072311" y="3713983"/>
            <a:ext cx="343546" cy="5809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94069" y="221789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6615" y="220634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078" y="359868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act4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Straight Arrow Connector 21"/>
          <p:cNvCxnSpPr>
            <a:stCxn id="7" idx="4"/>
            <a:endCxn id="15" idx="1"/>
          </p:cNvCxnSpPr>
          <p:nvPr/>
        </p:nvCxnSpPr>
        <p:spPr>
          <a:xfrm>
            <a:off x="1743575" y="3846059"/>
            <a:ext cx="135745" cy="4729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14037" y="414648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7" name="Straight Arrow Connector 26"/>
          <p:cNvCxnSpPr>
            <a:stCxn id="10" idx="3"/>
            <a:endCxn id="26" idx="0"/>
          </p:cNvCxnSpPr>
          <p:nvPr/>
        </p:nvCxnSpPr>
        <p:spPr>
          <a:xfrm flipH="1">
            <a:off x="4277500" y="3687708"/>
            <a:ext cx="304864" cy="4587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2445" y="506755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9283" y="406221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9541" y="355824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14643" y="354736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0717" y="1167352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bFc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(p || q) 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[“act1”]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:[“act3”, “act4”]</a:t>
            </a:r>
            <a:endParaRPr lang="en-US" sz="22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34326" y="849553"/>
            <a:ext cx="41590" cy="5888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08857" y="5291429"/>
            <a:ext cx="5787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(E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aFb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[“act1”]</a:t>
            </a:r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	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    </a:t>
            </a:r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:[“act3”]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Path on the right will pass. First path will not pass due to q and act4.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21" y="777750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28660" y="792839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41538" y="5618965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994069" y="560964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7" name="Straight Arrow Connector 66"/>
          <p:cNvCxnSpPr>
            <a:stCxn id="15" idx="4"/>
            <a:endCxn id="62" idx="0"/>
          </p:cNvCxnSpPr>
          <p:nvPr/>
        </p:nvCxnSpPr>
        <p:spPr>
          <a:xfrm>
            <a:off x="2207038" y="5088800"/>
            <a:ext cx="250494" cy="5208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53328" y="502717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888005" y="13268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597661" y="989275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4" name="Straight Arrow Connector 73"/>
          <p:cNvCxnSpPr>
            <a:endCxn id="74" idx="0"/>
          </p:cNvCxnSpPr>
          <p:nvPr/>
        </p:nvCxnSpPr>
        <p:spPr>
          <a:xfrm>
            <a:off x="10346059" y="738704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711815" y="250705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73295" y="333021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1016441" y="244459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96312" y="327527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976781" y="37285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96088" y="4654470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q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1" name="Straight Arrow Connector 80"/>
          <p:cNvCxnSpPr>
            <a:stCxn id="74" idx="2"/>
            <a:endCxn id="77" idx="7"/>
          </p:cNvCxnSpPr>
          <p:nvPr/>
        </p:nvCxnSpPr>
        <p:spPr>
          <a:xfrm flipH="1">
            <a:off x="9502996" y="1777785"/>
            <a:ext cx="385009" cy="8613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4" idx="6"/>
            <a:endCxn id="80" idx="1"/>
          </p:cNvCxnSpPr>
          <p:nvPr/>
        </p:nvCxnSpPr>
        <p:spPr>
          <a:xfrm>
            <a:off x="10814931" y="1777785"/>
            <a:ext cx="337255" cy="79888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3"/>
            <a:endCxn id="82" idx="7"/>
          </p:cNvCxnSpPr>
          <p:nvPr/>
        </p:nvCxnSpPr>
        <p:spPr>
          <a:xfrm flipH="1">
            <a:off x="8767962" y="3276851"/>
            <a:ext cx="79598" cy="5837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652347" y="217656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3558" y="184376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33510" y="32505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act4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258662" y="371288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1" name="Straight Arrow Connector 90"/>
          <p:cNvCxnSpPr>
            <a:stCxn id="80" idx="3"/>
          </p:cNvCxnSpPr>
          <p:nvPr/>
        </p:nvCxnSpPr>
        <p:spPr>
          <a:xfrm flipH="1">
            <a:off x="10722125" y="3214393"/>
            <a:ext cx="430061" cy="4984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297070" y="463395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392448" y="307732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10290" y="192975"/>
            <a:ext cx="8323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FOR ALL PATHS UNTIL</a:t>
            </a: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2699" y="1241911"/>
            <a:ext cx="3429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(r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aU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 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[“act1”]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34326" y="849553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52699" y="5391010"/>
            <a:ext cx="306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(r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aUb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 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[“act1”]   </a:t>
            </a:r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:[“act2”]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Pass for all paths.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21" y="777750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53575" y="777750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349432" y="17149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59088" y="137739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11" name="Straight Arrow Connector 110"/>
          <p:cNvCxnSpPr>
            <a:endCxn id="111" idx="0"/>
          </p:cNvCxnSpPr>
          <p:nvPr/>
        </p:nvCxnSpPr>
        <p:spPr>
          <a:xfrm>
            <a:off x="3807486" y="1126827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80856" y="28813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63725" y="288137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847363" y="28550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75571" y="370312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81874" y="41000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0066" y="3681416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q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144319" y="412411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19" name="Straight Arrow Connector 118"/>
          <p:cNvCxnSpPr>
            <a:stCxn id="111" idx="2"/>
            <a:endCxn id="114" idx="7"/>
          </p:cNvCxnSpPr>
          <p:nvPr/>
        </p:nvCxnSpPr>
        <p:spPr>
          <a:xfrm flipH="1">
            <a:off x="2472037" y="2165908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1" idx="6"/>
            <a:endCxn id="117" idx="1"/>
          </p:cNvCxnSpPr>
          <p:nvPr/>
        </p:nvCxnSpPr>
        <p:spPr>
          <a:xfrm>
            <a:off x="4276358" y="2165908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3"/>
            <a:endCxn id="119" idx="7"/>
          </p:cNvCxnSpPr>
          <p:nvPr/>
        </p:nvCxnSpPr>
        <p:spPr>
          <a:xfrm flipH="1">
            <a:off x="1473055" y="3651169"/>
            <a:ext cx="343546" cy="5809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394813" y="215508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67359" y="214353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40490" y="361550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25" name="Straight Arrow Connector 124"/>
          <p:cNvCxnSpPr>
            <a:stCxn id="114" idx="4"/>
            <a:endCxn id="122" idx="1"/>
          </p:cNvCxnSpPr>
          <p:nvPr/>
        </p:nvCxnSpPr>
        <p:spPr>
          <a:xfrm>
            <a:off x="2144319" y="3783245"/>
            <a:ext cx="135745" cy="4729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290609" y="552928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27" name="Straight Arrow Connector 126"/>
          <p:cNvCxnSpPr>
            <a:stCxn id="122" idx="4"/>
            <a:endCxn id="133" idx="0"/>
          </p:cNvCxnSpPr>
          <p:nvPr/>
        </p:nvCxnSpPr>
        <p:spPr>
          <a:xfrm>
            <a:off x="2607782" y="5025986"/>
            <a:ext cx="146290" cy="50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36835" y="539071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50027" y="399939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313781" y="363053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03037" y="539071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45298" y="552928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3" name="Straight Arrow Connector 132"/>
          <p:cNvCxnSpPr>
            <a:stCxn id="119" idx="4"/>
          </p:cNvCxnSpPr>
          <p:nvPr/>
        </p:nvCxnSpPr>
        <p:spPr>
          <a:xfrm flipH="1">
            <a:off x="808761" y="5001937"/>
            <a:ext cx="336576" cy="5273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754072" y="49643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9256" y="49643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083807" y="165331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793463" y="131574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10541861" y="1065173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9155634" y="27138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466362" y="252201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0923454" y="267902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952306" y="352971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6652" y="393252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694844" y="3513875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q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619097" y="39565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0874988" y="2423115"/>
            <a:ext cx="184211" cy="3879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8947833" y="3483628"/>
            <a:ext cx="343546" cy="5809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448300" y="22206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966008" y="220993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15268" y="34479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9619097" y="3615704"/>
            <a:ext cx="135745" cy="4729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9765387" y="53617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0082560" y="4858445"/>
            <a:ext cx="146290" cy="50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503305" y="413816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88559" y="346299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577815" y="52231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0228850" y="479681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9946815" y="2423115"/>
            <a:ext cx="272737" cy="4227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1730" y="192975"/>
            <a:ext cx="9780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THERE EXISTS A PATH UNTIL</a:t>
            </a: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1687" y="1160779"/>
            <a:ext cx="3445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(r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Ub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 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[“act2”]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34326" y="849553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461387" y="5269598"/>
            <a:ext cx="4153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(E (r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aUb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 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 [“act1”]    </a:t>
            </a:r>
            <a:r>
              <a:rPr lang="en-US" sz="2200" dirty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:[“act2”]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Pass for all paths.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21" y="777750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53575" y="777750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86998" y="114708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80249" y="93942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031582" y="199207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99397" y="184761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140364" y="204843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88729" y="197141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453044" y="32880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4033" y="442258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21" name="Straight Arrow Connector 120"/>
          <p:cNvCxnSpPr>
            <a:stCxn id="112" idx="3"/>
            <a:endCxn id="116" idx="0"/>
          </p:cNvCxnSpPr>
          <p:nvPr/>
        </p:nvCxnSpPr>
        <p:spPr>
          <a:xfrm flipH="1">
            <a:off x="1916507" y="2761872"/>
            <a:ext cx="250820" cy="5261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613632" y="156679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89203" y="288437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5645" y="391026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06238" y="5869676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w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918267" y="449847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3" name="Straight Arrow Connector 132"/>
          <p:cNvCxnSpPr>
            <a:stCxn id="132" idx="3"/>
            <a:endCxn id="88" idx="0"/>
          </p:cNvCxnSpPr>
          <p:nvPr/>
        </p:nvCxnSpPr>
        <p:spPr>
          <a:xfrm flipH="1">
            <a:off x="685117" y="5268272"/>
            <a:ext cx="368895" cy="3762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379970" y="45579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5" name="Straight Arrow Connector 64"/>
          <p:cNvCxnSpPr>
            <a:endCxn id="109" idx="0"/>
          </p:cNvCxnSpPr>
          <p:nvPr/>
        </p:nvCxnSpPr>
        <p:spPr>
          <a:xfrm flipH="1">
            <a:off x="3650461" y="751630"/>
            <a:ext cx="8343" cy="39545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9" idx="3"/>
            <a:endCxn id="112" idx="7"/>
          </p:cNvCxnSpPr>
          <p:nvPr/>
        </p:nvCxnSpPr>
        <p:spPr>
          <a:xfrm flipH="1">
            <a:off x="2822763" y="1916880"/>
            <a:ext cx="499980" cy="2072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6" idx="3"/>
            <a:endCxn id="132" idx="0"/>
          </p:cNvCxnSpPr>
          <p:nvPr/>
        </p:nvCxnSpPr>
        <p:spPr>
          <a:xfrm flipH="1">
            <a:off x="1381730" y="4057801"/>
            <a:ext cx="207059" cy="44067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21654" y="564447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6028" y="316614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50965" y="260114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3146" y="508773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52913" y="330146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7" name="Straight Arrow Connector 96"/>
          <p:cNvCxnSpPr>
            <a:stCxn id="109" idx="5"/>
            <a:endCxn id="114" idx="1"/>
          </p:cNvCxnSpPr>
          <p:nvPr/>
        </p:nvCxnSpPr>
        <p:spPr>
          <a:xfrm>
            <a:off x="3978179" y="1916880"/>
            <a:ext cx="297930" cy="26363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14" idx="4"/>
            <a:endCxn id="96" idx="1"/>
          </p:cNvCxnSpPr>
          <p:nvPr/>
        </p:nvCxnSpPr>
        <p:spPr>
          <a:xfrm>
            <a:off x="4603827" y="2950311"/>
            <a:ext cx="84831" cy="4832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71341" y="156160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7" name="Elbow Connector 106"/>
          <p:cNvCxnSpPr>
            <a:stCxn id="132" idx="6"/>
            <a:endCxn id="112" idx="6"/>
          </p:cNvCxnSpPr>
          <p:nvPr/>
        </p:nvCxnSpPr>
        <p:spPr>
          <a:xfrm flipV="1">
            <a:off x="1845193" y="2443011"/>
            <a:ext cx="1113315" cy="2506400"/>
          </a:xfrm>
          <a:prstGeom prst="bentConnector3">
            <a:avLst>
              <a:gd name="adj1" fmla="val 16232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567893" y="4220321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k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0542042" y="11264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335293" y="91876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386626" y="19714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654441" y="182695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808088" y="32673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529077" y="440192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>
            <a:off x="9271551" y="2741209"/>
            <a:ext cx="250820" cy="5261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968676" y="154613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140689" y="388960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94291" y="5631869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w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8273311" y="44778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71" name="Straight Arrow Connector 170"/>
          <p:cNvCxnSpPr>
            <a:stCxn id="170" idx="2"/>
          </p:cNvCxnSpPr>
          <p:nvPr/>
        </p:nvCxnSpPr>
        <p:spPr>
          <a:xfrm flipH="1">
            <a:off x="7158456" y="4928748"/>
            <a:ext cx="1114855" cy="5161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735014" y="453729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H="1">
            <a:off x="11005505" y="730967"/>
            <a:ext cx="8343" cy="39545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10177807" y="1896217"/>
            <a:ext cx="499980" cy="2072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8736774" y="4037138"/>
            <a:ext cx="207059" cy="44067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694992" y="544485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81072" y="3145485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r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806009" y="258048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627838" y="510635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80" name="Elbow Connector 179"/>
          <p:cNvCxnSpPr/>
          <p:nvPr/>
        </p:nvCxnSpPr>
        <p:spPr>
          <a:xfrm flipV="1">
            <a:off x="9200237" y="2422348"/>
            <a:ext cx="1113315" cy="2506400"/>
          </a:xfrm>
          <a:prstGeom prst="bentConnector3">
            <a:avLst>
              <a:gd name="adj1" fmla="val 14647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72817" y="192975"/>
            <a:ext cx="81980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FOR ALL PATHS NEXT</a:t>
            </a: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7673" y="1171932"/>
            <a:ext cx="2927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bX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”act2”]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925632" y="787964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43148" y="5358058"/>
            <a:ext cx="4296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bX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“act2”, “act3”]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All will pass.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21" y="777750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57681" y="787964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450478" y="251404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43729" y="230639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12717" y="39771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36325" y="483913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690141" y="39771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5001" y="483913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450478" y="396811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cxnSp>
        <p:nvCxnSpPr>
          <p:cNvPr id="121" name="Straight Arrow Connector 120"/>
          <p:cNvCxnSpPr>
            <a:stCxn id="109" idx="4"/>
            <a:endCxn id="116" idx="0"/>
          </p:cNvCxnSpPr>
          <p:nvPr/>
        </p:nvCxnSpPr>
        <p:spPr>
          <a:xfrm>
            <a:off x="2913941" y="3415923"/>
            <a:ext cx="0" cy="5521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85327" y="329350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5" name="Straight Arrow Connector 64"/>
          <p:cNvCxnSpPr>
            <a:endCxn id="109" idx="0"/>
          </p:cNvCxnSpPr>
          <p:nvPr/>
        </p:nvCxnSpPr>
        <p:spPr>
          <a:xfrm>
            <a:off x="2913941" y="1999748"/>
            <a:ext cx="0" cy="5143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9" idx="3"/>
            <a:endCxn id="112" idx="7"/>
          </p:cNvCxnSpPr>
          <p:nvPr/>
        </p:nvCxnSpPr>
        <p:spPr>
          <a:xfrm flipH="1">
            <a:off x="2003898" y="3283847"/>
            <a:ext cx="582325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443490" y="4846206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56710" y="338992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7" name="Straight Arrow Connector 96"/>
          <p:cNvCxnSpPr>
            <a:stCxn id="109" idx="5"/>
            <a:endCxn id="114" idx="1"/>
          </p:cNvCxnSpPr>
          <p:nvPr/>
        </p:nvCxnSpPr>
        <p:spPr>
          <a:xfrm>
            <a:off x="3241659" y="3283847"/>
            <a:ext cx="584227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30142" y="326318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849136" y="244521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42387" y="223756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611375" y="3908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34983" y="477030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p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849136" y="389928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312599" y="3347091"/>
            <a:ext cx="0" cy="5521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83985" y="322467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12599" y="1930916"/>
            <a:ext cx="0" cy="5143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8402556" y="3215015"/>
            <a:ext cx="582325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842148" y="477737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313145" y="33031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9344" y="3827655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2144" y="639372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NOT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0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4258" y="192975"/>
            <a:ext cx="96552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CONSTRAINTS</a:t>
            </a:r>
            <a:r>
              <a:rPr lang="en-GB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: THERE EXISTS A PATH NEXT</a:t>
            </a:r>
            <a:endParaRPr lang="en-GB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7681" y="1157296"/>
            <a:ext cx="4071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(A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bX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(p &amp;&amp; w) 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[“act1”, ”act2”, “act3”]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925632" y="787964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58779" y="5358058"/>
            <a:ext cx="4974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(E </a:t>
            </a:r>
            <a:r>
              <a:rPr lang="en-US" sz="2200" dirty="0" err="1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bX</a:t>
            </a:r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 p)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b: [“act1”]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--&gt; Pass because one path satisfies it.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21" y="777750"/>
            <a:ext cx="28200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BEFORE CONSTRAINT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57681" y="787964"/>
            <a:ext cx="1002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AFTER</a:t>
            </a:r>
            <a:endParaRPr lang="en-GB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445042" y="246317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38293" y="225552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07281" y="392623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5082" y="4799898"/>
            <a:ext cx="1324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w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684705" y="392623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24818" y="4804463"/>
            <a:ext cx="1324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w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445042" y="391723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</a:p>
        </p:txBody>
      </p:sp>
      <p:cxnSp>
        <p:nvCxnSpPr>
          <p:cNvPr id="121" name="Straight Arrow Connector 120"/>
          <p:cNvCxnSpPr>
            <a:stCxn id="109" idx="4"/>
            <a:endCxn id="116" idx="0"/>
          </p:cNvCxnSpPr>
          <p:nvPr/>
        </p:nvCxnSpPr>
        <p:spPr>
          <a:xfrm>
            <a:off x="2908505" y="3365050"/>
            <a:ext cx="0" cy="5521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79891" y="324263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5" name="Straight Arrow Connector 64"/>
          <p:cNvCxnSpPr>
            <a:endCxn id="109" idx="0"/>
          </p:cNvCxnSpPr>
          <p:nvPr/>
        </p:nvCxnSpPr>
        <p:spPr>
          <a:xfrm>
            <a:off x="2908505" y="1948875"/>
            <a:ext cx="0" cy="5143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9" idx="3"/>
            <a:endCxn id="112" idx="7"/>
          </p:cNvCxnSpPr>
          <p:nvPr/>
        </p:nvCxnSpPr>
        <p:spPr>
          <a:xfrm flipH="1">
            <a:off x="1998462" y="3232974"/>
            <a:ext cx="582325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488605" y="4813532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>
                <a:latin typeface="CMU Serif Roman" charset="0"/>
                <a:ea typeface="CMU Serif Roman" charset="0"/>
                <a:cs typeface="CMU Serif Roman" charset="0"/>
              </a:rPr>
              <a:t>w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51274" y="333904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7" name="Straight Arrow Connector 96"/>
          <p:cNvCxnSpPr>
            <a:stCxn id="109" idx="5"/>
            <a:endCxn id="114" idx="1"/>
          </p:cNvCxnSpPr>
          <p:nvPr/>
        </p:nvCxnSpPr>
        <p:spPr>
          <a:xfrm>
            <a:off x="3236223" y="3232974"/>
            <a:ext cx="584227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24706" y="321231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753811" y="246317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47062" y="225552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16050" y="392623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3851" y="4799898"/>
            <a:ext cx="1324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w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93474" y="392623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3587" y="4804463"/>
            <a:ext cx="1324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w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8660" y="324263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217274" y="1948875"/>
            <a:ext cx="0" cy="5143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07231" y="3232974"/>
            <a:ext cx="582325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544992" y="3232974"/>
            <a:ext cx="584227" cy="8253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733475" y="321231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26404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MUTUAL EXCLUSION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6687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22794" y="3421866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7424" y="184026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{wait</a:t>
            </a:r>
            <a:r>
              <a:rPr lang="en-US" sz="16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3460" y="299855"/>
            <a:ext cx="503695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MUTUAL EXCLUSION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0" idx="0"/>
          </p:cNvCxnSpPr>
          <p:nvPr/>
        </p:nvCxnSpPr>
        <p:spPr>
          <a:xfrm>
            <a:off x="5953450" y="930797"/>
            <a:ext cx="0" cy="5048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3"/>
            <a:endCxn id="39" idx="7"/>
          </p:cNvCxnSpPr>
          <p:nvPr/>
        </p:nvCxnSpPr>
        <p:spPr>
          <a:xfrm flipH="1">
            <a:off x="6192185" y="2723525"/>
            <a:ext cx="827074" cy="7880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405730">
            <a:off x="4860566" y="1722664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EnterWait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23476" y="2200554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20372" y="2200554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59341" y="3425800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3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15828" y="3421867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15828" y="1435689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23476" y="4426280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6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920372" y="4426281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7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615828" y="5562382"/>
            <a:ext cx="675244" cy="6126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8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3" name="Straight Arrow Connector 52"/>
          <p:cNvCxnSpPr>
            <a:stCxn id="40" idx="2"/>
            <a:endCxn id="33" idx="7"/>
          </p:cNvCxnSpPr>
          <p:nvPr/>
        </p:nvCxnSpPr>
        <p:spPr>
          <a:xfrm flipH="1">
            <a:off x="4899833" y="1742039"/>
            <a:ext cx="715995" cy="5482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6"/>
            <a:endCxn id="36" idx="1"/>
          </p:cNvCxnSpPr>
          <p:nvPr/>
        </p:nvCxnSpPr>
        <p:spPr>
          <a:xfrm>
            <a:off x="6291072" y="1742039"/>
            <a:ext cx="728187" cy="5482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5"/>
            <a:endCxn id="4" idx="1"/>
          </p:cNvCxnSpPr>
          <p:nvPr/>
        </p:nvCxnSpPr>
        <p:spPr>
          <a:xfrm>
            <a:off x="7496729" y="2723525"/>
            <a:ext cx="924952" cy="78806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3"/>
            <a:endCxn id="38" idx="7"/>
          </p:cNvCxnSpPr>
          <p:nvPr/>
        </p:nvCxnSpPr>
        <p:spPr>
          <a:xfrm flipH="1">
            <a:off x="3335698" y="2723525"/>
            <a:ext cx="1086665" cy="7920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6"/>
            <a:endCxn id="40" idx="3"/>
          </p:cNvCxnSpPr>
          <p:nvPr/>
        </p:nvCxnSpPr>
        <p:spPr>
          <a:xfrm flipV="1">
            <a:off x="4998720" y="1958660"/>
            <a:ext cx="715995" cy="548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6" idx="2"/>
            <a:endCxn id="40" idx="5"/>
          </p:cNvCxnSpPr>
          <p:nvPr/>
        </p:nvCxnSpPr>
        <p:spPr>
          <a:xfrm flipH="1" flipV="1">
            <a:off x="6192185" y="1958660"/>
            <a:ext cx="728187" cy="548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5"/>
            <a:endCxn id="39" idx="1"/>
          </p:cNvCxnSpPr>
          <p:nvPr/>
        </p:nvCxnSpPr>
        <p:spPr>
          <a:xfrm>
            <a:off x="4899833" y="2723525"/>
            <a:ext cx="814882" cy="7880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2"/>
            <a:endCxn id="33" idx="4"/>
          </p:cNvCxnSpPr>
          <p:nvPr/>
        </p:nvCxnSpPr>
        <p:spPr>
          <a:xfrm flipH="1" flipV="1">
            <a:off x="4661098" y="2813253"/>
            <a:ext cx="954730" cy="9149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6"/>
            <a:endCxn id="36" idx="4"/>
          </p:cNvCxnSpPr>
          <p:nvPr/>
        </p:nvCxnSpPr>
        <p:spPr>
          <a:xfrm flipV="1">
            <a:off x="6291072" y="2813253"/>
            <a:ext cx="966922" cy="9149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5"/>
            <a:endCxn id="51" idx="1"/>
          </p:cNvCxnSpPr>
          <p:nvPr/>
        </p:nvCxnSpPr>
        <p:spPr>
          <a:xfrm>
            <a:off x="6192185" y="3944838"/>
            <a:ext cx="827074" cy="5711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3"/>
            <a:endCxn id="49" idx="7"/>
          </p:cNvCxnSpPr>
          <p:nvPr/>
        </p:nvCxnSpPr>
        <p:spPr>
          <a:xfrm flipH="1">
            <a:off x="4899833" y="3944838"/>
            <a:ext cx="814882" cy="5711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52" idx="7"/>
          </p:cNvCxnSpPr>
          <p:nvPr/>
        </p:nvCxnSpPr>
        <p:spPr>
          <a:xfrm flipH="1">
            <a:off x="6192185" y="5038979"/>
            <a:ext cx="827074" cy="6131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5"/>
            <a:endCxn id="52" idx="1"/>
          </p:cNvCxnSpPr>
          <p:nvPr/>
        </p:nvCxnSpPr>
        <p:spPr>
          <a:xfrm>
            <a:off x="4899833" y="4949251"/>
            <a:ext cx="814882" cy="7028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2" idx="2"/>
            <a:endCxn id="33" idx="2"/>
          </p:cNvCxnSpPr>
          <p:nvPr/>
        </p:nvCxnSpPr>
        <p:spPr>
          <a:xfrm rot="10800000">
            <a:off x="4323476" y="2506904"/>
            <a:ext cx="1292352" cy="3361828"/>
          </a:xfrm>
          <a:prstGeom prst="bentConnector3">
            <a:avLst>
              <a:gd name="adj1" fmla="val 286085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2" idx="6"/>
            <a:endCxn id="36" idx="6"/>
          </p:cNvCxnSpPr>
          <p:nvPr/>
        </p:nvCxnSpPr>
        <p:spPr>
          <a:xfrm flipV="1">
            <a:off x="6291072" y="2506904"/>
            <a:ext cx="1304544" cy="3361828"/>
          </a:xfrm>
          <a:prstGeom prst="bentConnector3">
            <a:avLst>
              <a:gd name="adj1" fmla="val 274532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9" idx="2"/>
            <a:endCxn id="40" idx="1"/>
          </p:cNvCxnSpPr>
          <p:nvPr/>
        </p:nvCxnSpPr>
        <p:spPr>
          <a:xfrm rot="10800000" flipH="1">
            <a:off x="4323475" y="1525418"/>
            <a:ext cx="1391239" cy="3207213"/>
          </a:xfrm>
          <a:prstGeom prst="bentConnector4">
            <a:avLst>
              <a:gd name="adj1" fmla="val -125536"/>
              <a:gd name="adj2" fmla="val 10992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1" idx="6"/>
            <a:endCxn id="40" idx="7"/>
          </p:cNvCxnSpPr>
          <p:nvPr/>
        </p:nvCxnSpPr>
        <p:spPr>
          <a:xfrm flipH="1" flipV="1">
            <a:off x="6192185" y="1525417"/>
            <a:ext cx="1403431" cy="3207214"/>
          </a:xfrm>
          <a:prstGeom prst="bentConnector4">
            <a:avLst>
              <a:gd name="adj1" fmla="val -120536"/>
              <a:gd name="adj2" fmla="val 10992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8" idx="2"/>
            <a:endCxn id="40" idx="1"/>
          </p:cNvCxnSpPr>
          <p:nvPr/>
        </p:nvCxnSpPr>
        <p:spPr>
          <a:xfrm rot="10800000" flipH="1">
            <a:off x="2759341" y="1525418"/>
            <a:ext cx="2955374" cy="2206733"/>
          </a:xfrm>
          <a:prstGeom prst="bentConnector4">
            <a:avLst>
              <a:gd name="adj1" fmla="val -6014"/>
              <a:gd name="adj2" fmla="val 114425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6"/>
            <a:endCxn id="40" idx="7"/>
          </p:cNvCxnSpPr>
          <p:nvPr/>
        </p:nvCxnSpPr>
        <p:spPr>
          <a:xfrm flipH="1" flipV="1">
            <a:off x="6192185" y="1525417"/>
            <a:ext cx="2805853" cy="2202799"/>
          </a:xfrm>
          <a:prstGeom prst="bentConnector4">
            <a:avLst>
              <a:gd name="adj1" fmla="val -10102"/>
              <a:gd name="adj2" fmla="val 114451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826999" y="1836968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{wait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47357" y="40031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{critical</a:t>
            </a:r>
            <a:r>
              <a:rPr lang="en-US" sz="16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263133" y="401430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{critical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63269" y="412925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</a:t>
            </a:r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, wait</a:t>
            </a:r>
            <a:r>
              <a:rPr lang="en-US" sz="16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73925" y="5007269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{critical</a:t>
            </a:r>
            <a:r>
              <a:rPr lang="en-US" sz="16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, wait</a:t>
            </a:r>
            <a:r>
              <a:rPr lang="en-US" sz="16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98081" y="5020835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{critical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, wait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2395960">
            <a:off x="6214468" y="1717259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EnterWait</a:t>
            </a:r>
            <a:r>
              <a:rPr lang="en-US" sz="1050" b="1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9387491">
            <a:off x="4943843" y="2257030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</a:t>
            </a:r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2357449">
            <a:off x="6148065" y="2265067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2467188">
            <a:off x="7526564" y="2863172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19311101">
            <a:off x="3352760" y="2835320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19094" y="6175080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{critical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, critical</a:t>
            </a:r>
            <a:r>
              <a:rPr lang="en-US" sz="1600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2539402">
            <a:off x="4782585" y="3285126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8836837">
            <a:off x="6591081" y="3283181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 rot="2670328">
            <a:off x="4943822" y="2864235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rot="18918906">
            <a:off x="6124688" y="2863173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7" name="Straight Arrow Connector 136"/>
          <p:cNvCxnSpPr>
            <a:stCxn id="38" idx="6"/>
            <a:endCxn id="49" idx="1"/>
          </p:cNvCxnSpPr>
          <p:nvPr/>
        </p:nvCxnSpPr>
        <p:spPr>
          <a:xfrm>
            <a:off x="3434585" y="3732150"/>
            <a:ext cx="987778" cy="7838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" idx="3"/>
            <a:endCxn id="51" idx="7"/>
          </p:cNvCxnSpPr>
          <p:nvPr/>
        </p:nvCxnSpPr>
        <p:spPr>
          <a:xfrm flipH="1">
            <a:off x="7496729" y="3944837"/>
            <a:ext cx="924952" cy="5711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272051">
            <a:off x="3423367" y="3839190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Critical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 rot="19592982">
            <a:off x="7462368" y="3943193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Critical</a:t>
            </a:r>
            <a:r>
              <a:rPr lang="en-US" sz="1050" b="1" baseline="-2500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2159884">
            <a:off x="6207346" y="395352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9401602">
            <a:off x="4732388" y="3941579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2526602">
            <a:off x="4849999" y="501149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19401602">
            <a:off x="6115769" y="5034505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EnterCritical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1472069" y="4653643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 rot="5400000">
            <a:off x="9771835" y="4718654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latin typeface="CMU Serif Roman" charset="0"/>
                <a:ea typeface="CMU Serif Roman" charset="0"/>
                <a:cs typeface="CMU Serif Roman" charset="0"/>
              </a:rPr>
              <a:t>Wait</a:t>
            </a:r>
            <a:r>
              <a:rPr lang="en-US" sz="1050" b="1" baseline="-2500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2134904" y="4108281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</a:t>
            </a:r>
            <a:r>
              <a:rPr lang="en-US" sz="1050" b="1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148235" y="1831702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</a:t>
            </a:r>
            <a:r>
              <a:rPr lang="en-US" sz="1050" b="1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5400000">
            <a:off x="9177326" y="4067409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5400000">
            <a:off x="9159060" y="1788101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MU Serif Roman" charset="0"/>
                <a:ea typeface="CMU Serif Roman" charset="0"/>
                <a:cs typeface="CMU Serif Roman" charset="0"/>
              </a:rPr>
              <a:t>Leave</a:t>
            </a:r>
            <a:r>
              <a:rPr lang="en-US" sz="1050" b="1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105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2635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8591" y="639372"/>
            <a:ext cx="3829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ATOMIC P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3060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2132" y="81164"/>
            <a:ext cx="434926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51969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05063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07619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852996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43304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7705" y="5852996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70459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47841" y="583406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4" name="Straight Arrow Connector 23"/>
          <p:cNvCxnSpPr>
            <a:endCxn id="17" idx="3"/>
          </p:cNvCxnSpPr>
          <p:nvPr/>
        </p:nvCxnSpPr>
        <p:spPr>
          <a:xfrm flipV="1">
            <a:off x="5162550" y="5590652"/>
            <a:ext cx="616499" cy="4819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73134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7"/>
            <a:endCxn id="10" idx="1"/>
          </p:cNvCxnSpPr>
          <p:nvPr/>
        </p:nvCxnSpPr>
        <p:spPr>
          <a:xfrm rot="5400000" flipH="1" flipV="1">
            <a:off x="6106767" y="-1250422"/>
            <a:ext cx="12700" cy="5325812"/>
          </a:xfrm>
          <a:prstGeom prst="bentConnector3">
            <a:avLst>
              <a:gd name="adj1" fmla="val 283996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6"/>
          </p:cNvCxnSpPr>
          <p:nvPr/>
        </p:nvCxnSpPr>
        <p:spPr>
          <a:xfrm rot="16200000" flipH="1">
            <a:off x="5810382" y="2741720"/>
            <a:ext cx="1492304" cy="27392"/>
          </a:xfrm>
          <a:prstGeom prst="bentConnector4">
            <a:avLst>
              <a:gd name="adj1" fmla="val 34891"/>
              <a:gd name="adj2" fmla="val 4272751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2"/>
            <a:endCxn id="15" idx="0"/>
          </p:cNvCxnSpPr>
          <p:nvPr/>
        </p:nvCxnSpPr>
        <p:spPr>
          <a:xfrm rot="10800000" flipV="1">
            <a:off x="3116144" y="3501568"/>
            <a:ext cx="2527161" cy="131928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" idx="2"/>
            <a:endCxn id="7" idx="6"/>
          </p:cNvCxnSpPr>
          <p:nvPr/>
        </p:nvCxnSpPr>
        <p:spPr>
          <a:xfrm rot="10800000">
            <a:off x="6570231" y="1731345"/>
            <a:ext cx="2100229" cy="3540446"/>
          </a:xfrm>
          <a:prstGeom prst="bentConnector3">
            <a:avLst>
              <a:gd name="adj1" fmla="val 26712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7" idx="6"/>
            <a:endCxn id="19" idx="6"/>
          </p:cNvCxnSpPr>
          <p:nvPr/>
        </p:nvCxnSpPr>
        <p:spPr>
          <a:xfrm>
            <a:off x="6570230" y="5271791"/>
            <a:ext cx="3027155" cy="12700"/>
          </a:xfrm>
          <a:prstGeom prst="bentConnector5">
            <a:avLst>
              <a:gd name="adj1" fmla="val 34690"/>
              <a:gd name="adj2" fmla="val 10206496"/>
              <a:gd name="adj3" fmla="val 13635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06491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74349" y="483514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43170" y="60230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85085" y="3057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3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57100" y="18477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6536" y="176243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7451" y="285418"/>
            <a:ext cx="506420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</a:t>
            </a:r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ALWAYS (?)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413380" y="1334545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90744" y="307963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7670" y="305352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6627" y="3079639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644" y="305352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5396" y="41040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8350" y="406032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2815" y="51283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741" y="514094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83639" y="14203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89522" y="1401471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83639" y="315845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6593" y="3132336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3" name="Straight Arrow Connector 32"/>
          <p:cNvCxnSpPr>
            <a:stCxn id="4" idx="2"/>
            <a:endCxn id="7" idx="7"/>
          </p:cNvCxnSpPr>
          <p:nvPr/>
        </p:nvCxnSpPr>
        <p:spPr>
          <a:xfrm flipH="1">
            <a:off x="4881925" y="2298704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10" idx="1"/>
          </p:cNvCxnSpPr>
          <p:nvPr/>
        </p:nvCxnSpPr>
        <p:spPr>
          <a:xfrm>
            <a:off x="6884026" y="2298704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3016577" y="3530576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7"/>
          </p:cNvCxnSpPr>
          <p:nvPr/>
        </p:nvCxnSpPr>
        <p:spPr>
          <a:xfrm flipH="1">
            <a:off x="1093996" y="4554940"/>
            <a:ext cx="1131400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4"/>
            <a:endCxn id="19" idx="0"/>
          </p:cNvCxnSpPr>
          <p:nvPr/>
        </p:nvCxnSpPr>
        <p:spPr>
          <a:xfrm>
            <a:off x="10247102" y="2322228"/>
            <a:ext cx="0" cy="8362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0"/>
          </p:cNvCxnSpPr>
          <p:nvPr/>
        </p:nvCxnSpPr>
        <p:spPr>
          <a:xfrm>
            <a:off x="10247102" y="919107"/>
            <a:ext cx="0" cy="5012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47102" y="245834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02032" y="352618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57172" y="44438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47666" y="23488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38420" y="235175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0" name="Elbow Connector 79"/>
          <p:cNvCxnSpPr>
            <a:stCxn id="19" idx="4"/>
            <a:endCxn id="7" idx="4"/>
          </p:cNvCxnSpPr>
          <p:nvPr/>
        </p:nvCxnSpPr>
        <p:spPr>
          <a:xfrm rot="5400000" flipH="1">
            <a:off x="7361248" y="1174473"/>
            <a:ext cx="78814" cy="5692895"/>
          </a:xfrm>
          <a:prstGeom prst="bentConnector3">
            <a:avLst>
              <a:gd name="adj1" fmla="val -119500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26536" y="46028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2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57100" y="18477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6536" y="176243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2516" y="285418"/>
            <a:ext cx="435407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</a:t>
            </a:r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413380" y="1334545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90744" y="307963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7670" y="305352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6627" y="3079639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4780" y="275805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5396" y="41040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8350" y="406032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81161" y="454499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1615" y="545296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126060" y="456920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2588" y="5446872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3" name="Straight Arrow Connector 32"/>
          <p:cNvCxnSpPr>
            <a:stCxn id="4" idx="2"/>
            <a:endCxn id="7" idx="7"/>
          </p:cNvCxnSpPr>
          <p:nvPr/>
        </p:nvCxnSpPr>
        <p:spPr>
          <a:xfrm flipH="1">
            <a:off x="4881925" y="2298704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10" idx="1"/>
          </p:cNvCxnSpPr>
          <p:nvPr/>
        </p:nvCxnSpPr>
        <p:spPr>
          <a:xfrm>
            <a:off x="6884026" y="2298704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3016577" y="3530576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15" idx="7"/>
          </p:cNvCxnSpPr>
          <p:nvPr/>
        </p:nvCxnSpPr>
        <p:spPr>
          <a:xfrm flipH="1">
            <a:off x="6672342" y="3530576"/>
            <a:ext cx="994285" cy="11464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02032" y="352618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56853" y="384943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47666" y="23488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38420" y="235175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86924" y="370911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5" name="Straight Arrow Connector 44"/>
          <p:cNvCxnSpPr>
            <a:stCxn id="10" idx="6"/>
            <a:endCxn id="17" idx="1"/>
          </p:cNvCxnSpPr>
          <p:nvPr/>
        </p:nvCxnSpPr>
        <p:spPr>
          <a:xfrm>
            <a:off x="8606057" y="3530576"/>
            <a:ext cx="655748" cy="117070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10" idx="5"/>
          </p:cNvCxnSpPr>
          <p:nvPr/>
        </p:nvCxnSpPr>
        <p:spPr>
          <a:xfrm flipH="1" flipV="1">
            <a:off x="8468481" y="3849437"/>
            <a:ext cx="657579" cy="117070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54758" y="4443868"/>
            <a:ext cx="65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</a:p>
          <a:p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578748" y="4050088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56208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428" y="81164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775723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570123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57012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33222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3591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39128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0500" y="433880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64213" y="526102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5122" y="6190245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987377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6"/>
            <a:endCxn id="12" idx="6"/>
          </p:cNvCxnSpPr>
          <p:nvPr/>
        </p:nvCxnSpPr>
        <p:spPr>
          <a:xfrm>
            <a:off x="6570230" y="1987377"/>
            <a:ext cx="12700" cy="1770223"/>
          </a:xfrm>
          <a:prstGeom prst="bentConnector3">
            <a:avLst>
              <a:gd name="adj1" fmla="val 956250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68103" y="527531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32135" y="337343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Elbow Connector 30"/>
          <p:cNvCxnSpPr>
            <a:endCxn id="15" idx="6"/>
          </p:cNvCxnSpPr>
          <p:nvPr/>
        </p:nvCxnSpPr>
        <p:spPr>
          <a:xfrm rot="10800000" flipV="1">
            <a:off x="3579606" y="2464430"/>
            <a:ext cx="2527162" cy="13456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6"/>
            <a:endCxn id="17" idx="6"/>
          </p:cNvCxnSpPr>
          <p:nvPr/>
        </p:nvCxnSpPr>
        <p:spPr>
          <a:xfrm>
            <a:off x="9560854" y="1987377"/>
            <a:ext cx="12700" cy="1770223"/>
          </a:xfrm>
          <a:prstGeom prst="bentConnector3">
            <a:avLst>
              <a:gd name="adj1" fmla="val 831249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2"/>
            <a:endCxn id="19" idx="6"/>
          </p:cNvCxnSpPr>
          <p:nvPr/>
        </p:nvCxnSpPr>
        <p:spPr>
          <a:xfrm rot="10800000" flipV="1">
            <a:off x="6591140" y="1987377"/>
            <a:ext cx="2042789" cy="3724584"/>
          </a:xfrm>
          <a:prstGeom prst="bentConnector3">
            <a:avLst>
              <a:gd name="adj1" fmla="val 2272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6869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63579" y="16120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322" y="161700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4518" y="301512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9859" y="1191195"/>
            <a:ext cx="7183" cy="4208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79751" y="296527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915" y="29757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21977" y="292566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2378" y="300626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64919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1090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11430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8793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690202" y="454238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8840" y="450233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64103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7022" y="449693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7" idx="7"/>
          </p:cNvCxnSpPr>
          <p:nvPr/>
        </p:nvCxnSpPr>
        <p:spPr>
          <a:xfrm flipH="1">
            <a:off x="3470932" y="2063004"/>
            <a:ext cx="2092647" cy="10343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0" idx="1"/>
          </p:cNvCxnSpPr>
          <p:nvPr/>
        </p:nvCxnSpPr>
        <p:spPr>
          <a:xfrm>
            <a:off x="6490505" y="2063004"/>
            <a:ext cx="1867217" cy="9947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1856100" y="3416214"/>
            <a:ext cx="823651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1"/>
          </p:cNvCxnSpPr>
          <p:nvPr/>
        </p:nvCxnSpPr>
        <p:spPr>
          <a:xfrm>
            <a:off x="3606677" y="3416214"/>
            <a:ext cx="540498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19" idx="7"/>
          </p:cNvCxnSpPr>
          <p:nvPr/>
        </p:nvCxnSpPr>
        <p:spPr>
          <a:xfrm flipH="1">
            <a:off x="7455284" y="3376603"/>
            <a:ext cx="766693" cy="1303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1"/>
          </p:cNvCxnSpPr>
          <p:nvPr/>
        </p:nvCxnSpPr>
        <p:spPr>
          <a:xfrm>
            <a:off x="9144896" y="3483321"/>
            <a:ext cx="681051" cy="11911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17749" y="221784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8425" y="214553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3579" y="375249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6157" y="367878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1703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37011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1415</Words>
  <Application>Microsoft Macintosh PowerPoint</Application>
  <PresentationFormat>Widescreen</PresentationFormat>
  <Paragraphs>642</Paragraphs>
  <Slides>32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MODELS:</vt:lpstr>
      <vt:lpstr>PowerPoint Presentation</vt:lpstr>
      <vt:lpstr>PowerPoint Presentation</vt:lpstr>
      <vt:lpstr>MODELS THAT HANDLE FAIRNESS CONSTRAINTS: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 EXCLUSION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 N</dc:creator>
  <cp:lastModifiedBy>Yin N</cp:lastModifiedBy>
  <cp:revision>70</cp:revision>
  <dcterms:created xsi:type="dcterms:W3CDTF">2016-11-21T14:14:58Z</dcterms:created>
  <dcterms:modified xsi:type="dcterms:W3CDTF">2016-11-23T15:33:15Z</dcterms:modified>
</cp:coreProperties>
</file>