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0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1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2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fo-arna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5296B56E-AC12-40FA-BC3C-F2E65FF0C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7045" b="163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C4B99-7C6E-418B-AD31-EE15F81A7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3200"/>
              <a:t>Tech Society Basic Plan</a:t>
            </a:r>
            <a:endParaRPr lang="en-IN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59924-B831-4183-A7B1-1742CD676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403846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94AEF-619F-4554-91FF-A118D993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Hardware and </a:t>
            </a:r>
            <a:r>
              <a:rPr lang="en-US" dirty="0" err="1"/>
              <a:t>iot</a:t>
            </a:r>
            <a:r>
              <a:rPr lang="en-US" dirty="0"/>
              <a:t> portion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84A24-82E1-4893-8B9F-180C98EF7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67" r="-1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A934-E24D-427C-9468-65E97740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Can only be done in school, else students won't be able to perform it.</a:t>
            </a:r>
            <a:endParaRPr lang="en-IN" sz="2000" dirty="0"/>
          </a:p>
          <a:p>
            <a:r>
              <a:rPr lang="en-US" sz="2000" dirty="0"/>
              <a:t>Includes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Working with raspberry 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Introduction to various sensors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Drilling will be taught to students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Finally the skill of soldering is taught.</a:t>
            </a:r>
          </a:p>
        </p:txBody>
      </p:sp>
    </p:spTree>
    <p:extLst>
      <p:ext uri="{BB962C8B-B14F-4D97-AF65-F5344CB8AC3E}">
        <p14:creationId xmlns:p14="http://schemas.microsoft.com/office/powerpoint/2010/main" val="207296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1F5B-C519-43B3-B7F3-6CF8960C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9479-DFEC-4CBC-9E12-8AE9ABFD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– here you can see all the programs that we will be doing</a:t>
            </a:r>
            <a:r>
              <a:rPr lang="en-IN" dirty="0"/>
              <a:t> (</a:t>
            </a:r>
            <a:r>
              <a:rPr lang="en-IN" dirty="0">
                <a:hlinkClick r:id="rId2"/>
              </a:rPr>
              <a:t>https://github.com/info-arnav</a:t>
            </a:r>
            <a:r>
              <a:rPr lang="en-IN" dirty="0"/>
              <a:t> )</a:t>
            </a:r>
          </a:p>
          <a:p>
            <a:r>
              <a:rPr lang="en-US" dirty="0"/>
              <a:t>Fill this form for the next classes plan (choose the topics wisely as one language takes approx. 450hours to master) -  (https://forms.gle/8csouxgGtiAYRV1M6 )</a:t>
            </a:r>
          </a:p>
        </p:txBody>
      </p:sp>
    </p:spTree>
    <p:extLst>
      <p:ext uri="{BB962C8B-B14F-4D97-AF65-F5344CB8AC3E}">
        <p14:creationId xmlns:p14="http://schemas.microsoft.com/office/powerpoint/2010/main" val="73772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14DCFA-1E3F-486B-BE0D-DAA27982A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A2EEA-6E59-4377-9880-486AD38B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921"/>
            <a:ext cx="6245831" cy="35968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64FDF-F94F-421B-A7CF-87128B98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5384878"/>
            <a:ext cx="6245831" cy="77549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988539A-C6D5-4020-9576-B45DD2898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142" y="1452336"/>
            <a:ext cx="3904113" cy="39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2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FB081-6CA5-4C53-9CAF-421F28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en-US"/>
              <a:t>Installation of the software’s and dependencies</a:t>
            </a:r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5E8D2FB2-AC49-433E-A889-105C88FA1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7629BE2-FBF5-4E92-956A-9662B681D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>
            <a:normAutofit/>
          </a:bodyPr>
          <a:lstStyle/>
          <a:p>
            <a:r>
              <a:rPr lang="en-US" sz="2000"/>
              <a:t>Python v3.8.2</a:t>
            </a:r>
          </a:p>
          <a:p>
            <a:r>
              <a:rPr lang="en-US" sz="2000"/>
              <a:t>Anaconda </a:t>
            </a:r>
          </a:p>
          <a:p>
            <a:r>
              <a:rPr lang="en-US" sz="2000"/>
              <a:t>NodeJS</a:t>
            </a:r>
          </a:p>
          <a:p>
            <a:r>
              <a:rPr lang="en-US" sz="2000"/>
              <a:t>visual studio-code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788931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931C-935A-46B7-81A1-050F75FA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81A7-9F70-414F-B8FA-B2CCDF90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anaconda we select the path variable option while installation.</a:t>
            </a:r>
          </a:p>
          <a:p>
            <a:r>
              <a:rPr lang="en-US" dirty="0"/>
              <a:t>The program can then be launched either by opening anaconda navigator or by typing “jupyter notebook” on cmd.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6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B92B-36A5-496B-BC45-954DE213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Schedule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2F79-DDA8-4CB3-A1DE-3DAAC9C5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we will do is basics of any programming language. So ill tell datatypes the basic procedure you should follow and more of a theoretical class.</a:t>
            </a:r>
          </a:p>
          <a:p>
            <a:r>
              <a:rPr lang="en-US" dirty="0"/>
              <a:t>Based on the student's adaptation we will start with python or JavaScript</a:t>
            </a:r>
          </a:p>
        </p:txBody>
      </p:sp>
    </p:spTree>
    <p:extLst>
      <p:ext uri="{BB962C8B-B14F-4D97-AF65-F5344CB8AC3E}">
        <p14:creationId xmlns:p14="http://schemas.microsoft.com/office/powerpoint/2010/main" val="427298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F4AA-466A-47D7-893E-C5BFAC7B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FD0C-86C4-4BFE-95D6-877D0D3A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finally be able to sort a large amount of data into a required usable 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55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AB7D-19C7-4D3F-AC8E-9C4C2272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E07F-B92B-4355-8EBA-E412E11B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able to create our own single page application and website on react native.</a:t>
            </a:r>
          </a:p>
        </p:txBody>
      </p:sp>
    </p:spTree>
    <p:extLst>
      <p:ext uri="{BB962C8B-B14F-4D97-AF65-F5344CB8AC3E}">
        <p14:creationId xmlns:p14="http://schemas.microsoft.com/office/powerpoint/2010/main" val="181639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C75E-49FE-4E10-A68E-C12283D0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development tools by browser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49C7-D740-46EE-870E-A724CC3F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a look at tools offered by the </a:t>
            </a:r>
            <a:r>
              <a:rPr lang="en-US" dirty="0" err="1"/>
              <a:t>weba</a:t>
            </a:r>
            <a:r>
              <a:rPr lang="en-US" dirty="0"/>
              <a:t> 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xhr</a:t>
            </a:r>
            <a:r>
              <a:rPr lang="en-US" dirty="0"/>
              <a:t> and http requests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99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7489-FBEF-4FE8-A9C4-1BA757F7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and React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2185-9B18-4D2D-9540-F3FA79B2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used with JavaScript</a:t>
            </a:r>
          </a:p>
          <a:p>
            <a:r>
              <a:rPr lang="en-US" dirty="0"/>
              <a:t>React is a Facebooks framework for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MongoDB is a non-SQL database</a:t>
            </a:r>
            <a:endParaRPr lang="en-IN" dirty="0"/>
          </a:p>
          <a:p>
            <a:r>
              <a:rPr lang="en-US" dirty="0"/>
              <a:t>Some famous SQL databases belong to </a:t>
            </a:r>
            <a:r>
              <a:rPr lang="en-US" dirty="0" err="1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6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DB7F-B81D-4305-BBE1-7D89ADF2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4464-9452-4E62-8C6F-AB571240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students will learn to create an IAM user account on </a:t>
            </a:r>
            <a:r>
              <a:rPr lang="en-US" dirty="0" err="1"/>
              <a:t>aws</a:t>
            </a:r>
            <a:r>
              <a:rPr lang="en-US" dirty="0"/>
              <a:t> and then learn buckets and amplify. (The Basics Required For Uploading The Website) </a:t>
            </a:r>
          </a:p>
          <a:p>
            <a:r>
              <a:rPr lang="en-US" dirty="0"/>
              <a:t>Lambda Function for making Alexa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53964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A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318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Elephant</vt:lpstr>
      <vt:lpstr>BrushVTI</vt:lpstr>
      <vt:lpstr>Tech Society Basic Plan</vt:lpstr>
      <vt:lpstr>Installation of the software’s and dependencies</vt:lpstr>
      <vt:lpstr>Setup</vt:lpstr>
      <vt:lpstr>The Schedule</vt:lpstr>
      <vt:lpstr>Python</vt:lpstr>
      <vt:lpstr>JavaScript</vt:lpstr>
      <vt:lpstr>DEV development tools by browser</vt:lpstr>
      <vt:lpstr>MongoDB and React</vt:lpstr>
      <vt:lpstr>Amazon Web Services Learning</vt:lpstr>
      <vt:lpstr>Hardware and iot portion</vt:lpstr>
      <vt:lpstr>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Society Basic Plan</dc:title>
  <dc:creator>arnav gupta</dc:creator>
  <cp:lastModifiedBy>arnav gupta</cp:lastModifiedBy>
  <cp:revision>3</cp:revision>
  <dcterms:created xsi:type="dcterms:W3CDTF">2020-06-24T13:35:36Z</dcterms:created>
  <dcterms:modified xsi:type="dcterms:W3CDTF">2020-06-24T14:28:10Z</dcterms:modified>
</cp:coreProperties>
</file>