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defaultTextStyle>
    <a:defPPr lvl="0">
      <a:defRPr lang="en-US"/>
    </a:defPPr>
    <a:lvl1pPr defTabSz="457200" lvl="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defTabSz="457200" lvl="1" marL="4572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defTabSz="457200" lvl="2" marL="9144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defTabSz="457200" lvl="3" marL="13716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defTabSz="457200" lvl="4" marL="18288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defTabSz="914400" eaLnBrk="1" hangingPunct="1" latinLnBrk="0" lvl="5" marL="2286000" rtl="0" algn="l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defTabSz="914400" eaLnBrk="1" hangingPunct="1" latinLnBrk="0" lvl="6" marL="2743200" rtl="0" algn="l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defTabSz="914400" eaLnBrk="1" hangingPunct="1" latinLnBrk="0" lvl="7" marL="3200400" rtl="0" algn="l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defTabSz="914400" eaLnBrk="1" hangingPunct="1" latinLnBrk="0" lvl="8" marL="3657600" rtl="0" algn="l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69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t>8/9/2024</a:t>
            </a:fld>
            <a:endParaRPr lang="en-US"/>
          </a:p>
        </p:txBody>
      </p:sp>
      <p:sp>
        <p:nvSpPr>
          <p:cNvPr id="104869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pPr lvl="0"/>
            <a:endParaRPr lang="en-US" noProof="0"/>
          </a:p>
        </p:txBody>
      </p:sp>
      <p:sp>
        <p:nvSpPr>
          <p:cNvPr id="104869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69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69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457200" eaLnBrk="0" fontAlgn="base" hangingPunct="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algn="l" defTabSz="457200" eaLnBrk="0" fontAlgn="base" hangingPunct="0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algn="l" defTabSz="457200" eaLnBrk="0" fontAlgn="base" hangingPunct="0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algn="l" defTabSz="457200" eaLnBrk="0" fontAlgn="base" hangingPunct="0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algn="l" defTabSz="457200" eaLnBrk="0" fontAlgn="base" hangingPunct="0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algn="l" defTabSz="4572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60792E3-D524-454C-8AFD-A91972900BCB}" type="datetime1">
              <a:rPr lang="en-US" smtClean="0"/>
              <a:t>8/9/2024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@SIH Idea submission- Template</a:t>
            </a:r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7E1BAA-A38D-40DE-B22C-DF9BD7D8205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53C3A68-6922-42D3-8905-ECC2D82A3469}" type="datetime1">
              <a:rPr lang="en-US" smtClean="0"/>
              <a:t>8/9/2024</a:t>
            </a:fld>
            <a:endParaRPr lang="en-US"/>
          </a:p>
        </p:txBody>
      </p:sp>
      <p:sp>
        <p:nvSpPr>
          <p:cNvPr id="10486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@SIH Idea submission- Template</a:t>
            </a:r>
          </a:p>
        </p:txBody>
      </p:sp>
      <p:sp>
        <p:nvSpPr>
          <p:cNvPr id="10486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FDD027-5576-4F27-AAB6-1D994836EE7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64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B69E9F4-7604-4950-A8B2-8ACDEDB1506E}" type="datetime1">
              <a:rPr lang="en-US" smtClean="0"/>
              <a:t>8/9/2024</a:t>
            </a:fld>
            <a:endParaRPr lang="en-US"/>
          </a:p>
        </p:txBody>
      </p:sp>
      <p:sp>
        <p:nvSpPr>
          <p:cNvPr id="10486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@SIH Idea submission- Template</a:t>
            </a:r>
          </a:p>
        </p:txBody>
      </p:sp>
      <p:sp>
        <p:nvSpPr>
          <p:cNvPr id="10486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957CE61-8714-431B-A40A-01B1C5541AB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8B7524-32A2-4C20-A58C-BC3BAA1042FC}" type="datetime1">
              <a:rPr lang="en-US" smtClean="0"/>
              <a:t>8/9/2024</a:t>
            </a:fld>
            <a:endParaRPr lang="en-US"/>
          </a:p>
        </p:txBody>
      </p:sp>
      <p:sp>
        <p:nvSpPr>
          <p:cNvPr id="10485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@SIH Idea submission- Template</a:t>
            </a:r>
          </a:p>
        </p:txBody>
      </p:sp>
      <p:sp>
        <p:nvSpPr>
          <p:cNvPr id="10485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7C3CE7-23F7-4828-823C-E0205DF2CF9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4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994447-D6B2-43BB-A877-57F1A267B999}" type="datetime1">
              <a:rPr lang="en-US" smtClean="0"/>
              <a:t>8/9/2024</a:t>
            </a:fld>
            <a:endParaRPr lang="en-US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@SIH Idea submission- Template</a:t>
            </a:r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1DB31D2-2A87-4F4C-A9AD-05C6CC2B321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69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0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8920E16-BD35-483C-AA6B-346FC7E46DEA}" type="datetime1">
              <a:rPr lang="en-US" smtClean="0"/>
              <a:t>8/9/2024</a:t>
            </a:fld>
            <a:endParaRPr lang="en-US"/>
          </a:p>
        </p:txBody>
      </p:sp>
      <p:sp>
        <p:nvSpPr>
          <p:cNvPr id="10486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@SIH Idea submission- Template</a:t>
            </a:r>
          </a:p>
        </p:txBody>
      </p:sp>
      <p:sp>
        <p:nvSpPr>
          <p:cNvPr id="10486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1FC16D9-1635-4844-816A-0A8A2160FAD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75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6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8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FEAC6F8-5103-4FC0-A69E-5C6AE6469DA8}" type="datetime1">
              <a:rPr lang="en-US" smtClean="0"/>
              <a:t>8/9/2024</a:t>
            </a:fld>
            <a:endParaRPr lang="en-US"/>
          </a:p>
        </p:txBody>
      </p:sp>
      <p:sp>
        <p:nvSpPr>
          <p:cNvPr id="104868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@SIH Idea submission- Template</a:t>
            </a:r>
          </a:p>
        </p:txBody>
      </p:sp>
      <p:sp>
        <p:nvSpPr>
          <p:cNvPr id="10486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C4100A-98DE-4944-910A-A93F5CA9F72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60C6921-0627-4C8F-83D5-0CF936D2FFDD}" type="datetime1">
              <a:rPr lang="en-US" smtClean="0"/>
              <a:t>8/9/2024</a:t>
            </a:fld>
            <a:endParaRPr lang="en-US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@SIH Idea submission- Template</a:t>
            </a:r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A63342B-5A73-45DC-864D-086DE78037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FF08AD7-8103-40F8-983C-E2BA6BB9CBE0}" type="datetime1">
              <a:rPr lang="en-US" smtClean="0"/>
              <a:t>8/9/2024</a:t>
            </a:fld>
            <a:endParaRPr lang="en-US"/>
          </a:p>
        </p:txBody>
      </p:sp>
      <p:sp>
        <p:nvSpPr>
          <p:cNvPr id="10486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@SIH Idea submission- Template</a:t>
            </a:r>
          </a:p>
        </p:txBody>
      </p:sp>
      <p:sp>
        <p:nvSpPr>
          <p:cNvPr id="10486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35AFB3-1ACD-44AC-8702-86B1729DF03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86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7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F8C06B4-9380-4A4D-AF49-A3596E17DAF5}" type="datetime1">
              <a:rPr lang="en-US" smtClean="0"/>
              <a:t>8/9/2024</a:t>
            </a:fld>
            <a:endParaRPr lang="en-US"/>
          </a:p>
        </p:txBody>
      </p:sp>
      <p:sp>
        <p:nvSpPr>
          <p:cNvPr id="10486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@SIH Idea submission- Template</a:t>
            </a:r>
          </a:p>
        </p:txBody>
      </p:sp>
      <p:sp>
        <p:nvSpPr>
          <p:cNvPr id="10486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5CF15F3-5E77-4C57-9E21-50D6D1D6C02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04865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F7FDEF1-C582-4E22-9E77-D68326471F28}" type="datetime1">
              <a:rPr lang="en-US" smtClean="0"/>
              <a:t>8/9/2024</a:t>
            </a:fld>
            <a:endParaRPr lang="en-US"/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@SIH Idea submission- Template</a:t>
            </a:r>
          </a:p>
        </p:txBody>
      </p:sp>
      <p:sp>
        <p:nvSpPr>
          <p:cNvPr id="10486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42169A-B3C7-4FB6-967F-AF95F4EB331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anchorCtr="0" bIns="45720" compatLnSpc="1" lIns="91440" numCol="1" rIns="91440" tIns="45720" vert="horz" wrap="square">
            <a:prstTxWarp prst="textNoShape"/>
          </a:bodyPr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/>
        </p:spPr>
        <p:txBody>
          <a:bodyPr anchor="ctr" anchorCtr="0" bIns="45720" compatLnSpc="1" lIns="91440" numCol="1" rIns="91440" tIns="45720" vert="horz" wrap="square">
            <a:prstTxWarp prst="textNoShape"/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8/9/2024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/>
        </p:spPr>
        <p:txBody>
          <a:bodyPr anchor="ctr" bIns="45720" lIns="91440" rIns="91440" rtlCol="0" tIns="45720" vert="horz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r>
              <a:rPr lang="en-US"/>
              <a:t>@SIH Idea submission- Template</a:t>
            </a: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/>
        </p:spPr>
        <p:txBody>
          <a:bodyPr anchor="ctr" anchorCtr="0" bIns="45720" compatLnSpc="1" lIns="91440" numCol="1" rIns="91440" tIns="45720" vert="horz" wrap="square">
            <a:prstTxWarp prst="textNoShape"/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1" hdr="0" sldNum="1"/>
  <p:txStyles>
    <p:titleStyle>
      <a:lvl1pPr algn="ctr" defTabSz="457200" eaLnBrk="0" fontAlgn="base" hangingPunct="0" rtl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eaLnBrk="0" fontAlgn="base" hangingPunct="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eaLnBrk="0" fontAlgn="base" hangingPunct="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eaLnBrk="0" fontAlgn="base" hangingPunct="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eaLnBrk="0" fontAlgn="base" hangingPunct="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algn="ctr" defTabSz="457200" fontAlgn="base" marL="4572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algn="ctr" defTabSz="457200" fontAlgn="base" marL="9144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algn="ctr" defTabSz="457200" fontAlgn="base" marL="13716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algn="ctr" defTabSz="457200" fontAlgn="base" marL="18288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algn="l" defTabSz="457200" eaLnBrk="0" fontAlgn="base" hangingPunct="0" indent="-342900" marL="342900" rtl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l" defTabSz="457200" eaLnBrk="0" fontAlgn="base" hangingPunct="0" indent="-285750" marL="742950" rtl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algn="l" defTabSz="457200" eaLnBrk="0" fontAlgn="base" hangingPunct="0" indent="-228600" marL="1143000" rtl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algn="l" defTabSz="457200" eaLnBrk="0" fontAlgn="base" hangingPunct="0" indent="-228600" marL="1600200" rtl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algn="l" defTabSz="457200" eaLnBrk="0" fontAlgn="base" hangingPunct="0" indent="-228600" marL="2057400" rtl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586" name="Rectangle 24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1524000" y="0"/>
            <a:ext cx="9144000" cy="685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87" name="Freeform: Shape 26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lang="en-US"/>
          </a:p>
        </p:txBody>
      </p:sp>
      <p:pic>
        <p:nvPicPr>
          <p:cNvPr id="2097152" name="Picture 4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r="59916"/>
          <a:stretch>
            <a:fillRect/>
          </a:stretch>
        </p:blipFill>
        <p:spPr>
          <a:xfrm>
            <a:off x="6854891" y="1715881"/>
            <a:ext cx="3203509" cy="3426237"/>
          </a:xfrm>
          <a:prstGeom prst="rect"/>
        </p:spPr>
      </p:pic>
      <p:sp>
        <p:nvSpPr>
          <p:cNvPr id="1048588" name="Subtitle 3"/>
          <p:cNvSpPr>
            <a:spLocks noGrp="1"/>
          </p:cNvSpPr>
          <p:nvPr>
            <p:ph type="subTitle" idx="1"/>
          </p:nvPr>
        </p:nvSpPr>
        <p:spPr>
          <a:xfrm>
            <a:off x="1389580" y="13968563"/>
            <a:ext cx="8534400" cy="1752600"/>
          </a:xfrm>
        </p:spPr>
        <p:txBody>
          <a:bodyPr/>
          <a:p>
            <a:endParaRPr b="1" dirty="0"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9" name="Title 7"/>
          <p:cNvSpPr>
            <a:spLocks noGrp="1"/>
          </p:cNvSpPr>
          <p:nvPr>
            <p:ph type="ctrTitle"/>
          </p:nvPr>
        </p:nvSpPr>
        <p:spPr>
          <a:xfrm>
            <a:off x="304800" y="-3707210"/>
            <a:ext cx="10363200" cy="8563494"/>
          </a:xfrm>
        </p:spPr>
        <p:txBody>
          <a:bodyPr/>
          <a:p>
            <a:r>
              <a:rPr b="1" dirty="0" sz="4000" lang="en-US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b="1" dirty="0" sz="4000" lang="en-IN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48590" name="TextBox 9"/>
          <p:cNvSpPr txBox="1"/>
          <p:nvPr/>
        </p:nvSpPr>
        <p:spPr>
          <a:xfrm>
            <a:off x="617570" y="1149074"/>
            <a:ext cx="5924550" cy="5336540"/>
          </a:xfrm>
          <a:prstGeom prst="rect"/>
          <a:noFill/>
        </p:spPr>
        <p:txBody>
          <a:bodyPr rtlCol="0" wrap="square">
            <a:spAutoFit/>
          </a:bodyPr>
          <a:p>
            <a:endParaRPr dirty="0" lang="en-US"/>
          </a:p>
          <a:p>
            <a:pPr algn="just" indent="-285750" marL="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Problem Statement ID –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altLang="en-US" lang="zh-CN"/>
          </a:p>
          <a:p>
            <a:pPr algn="just" indent="-285750" marL="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tion 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ommerce 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ns 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altLang="en-US" lang="zh-CN"/>
          </a:p>
          <a:p>
            <a:pPr algn="just" indent="-285750" marL="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tage 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tur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altLang="en-US" lang="zh-CN"/>
          </a:p>
          <a:p>
            <a:pPr algn="just" indent="-285750" marL="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algn="just" indent="-285750" marL="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algn="just" indent="-285750" marL="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Team Name (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b="1"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b="1" dirty="0" sz="2400"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53" name="Google Shape;93;p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9874006" y="0"/>
            <a:ext cx="2246575" cy="114907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