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</p:sldIdLst>
  <p:sldSz cx="3600450" cy="5761038"/>
  <p:notesSz cx="6858000" cy="9144000"/>
  <p:defaultTextStyle>
    <a:defPPr>
      <a:defRPr lang="en-US"/>
    </a:defPPr>
    <a:lvl1pPr marL="0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7462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4924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2386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69848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37310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04772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72234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39696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4656" y="-104"/>
      </p:cViewPr>
      <p:guideLst>
        <p:guide orient="horz" pos="1815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789656"/>
            <a:ext cx="3060383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8" y="3264588"/>
            <a:ext cx="2520315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2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2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5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6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254" y="193369"/>
            <a:ext cx="318790" cy="41300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34" y="193369"/>
            <a:ext cx="897612" cy="41300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0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" y="3702001"/>
            <a:ext cx="3060383" cy="1144206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" y="2441774"/>
            <a:ext cx="3060383" cy="1260227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74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349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23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698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731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0477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722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396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7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34" y="1129537"/>
            <a:ext cx="608201" cy="31939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842" y="1129537"/>
            <a:ext cx="608201" cy="31939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1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230709"/>
            <a:ext cx="3240405" cy="9601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289566"/>
            <a:ext cx="1590824" cy="53743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10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" y="1826996"/>
            <a:ext cx="1590824" cy="33192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9" y="1289566"/>
            <a:ext cx="1591449" cy="53743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10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9" y="1826996"/>
            <a:ext cx="1591449" cy="33192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8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229375"/>
            <a:ext cx="1184523" cy="97617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" y="229375"/>
            <a:ext cx="2012752" cy="491688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" y="1205551"/>
            <a:ext cx="1184523" cy="3940710"/>
          </a:xfrm>
        </p:spPr>
        <p:txBody>
          <a:bodyPr/>
          <a:lstStyle>
            <a:lvl1pPr marL="0" indent="0">
              <a:buNone/>
              <a:defRPr sz="800"/>
            </a:lvl1pPr>
            <a:lvl2pPr marL="267462" indent="0">
              <a:buNone/>
              <a:defRPr sz="700"/>
            </a:lvl2pPr>
            <a:lvl3pPr marL="534924" indent="0">
              <a:buNone/>
              <a:defRPr sz="600"/>
            </a:lvl3pPr>
            <a:lvl4pPr marL="802386" indent="0">
              <a:buNone/>
              <a:defRPr sz="500"/>
            </a:lvl4pPr>
            <a:lvl5pPr marL="1069848" indent="0">
              <a:buNone/>
              <a:defRPr sz="500"/>
            </a:lvl5pPr>
            <a:lvl6pPr marL="1337310" indent="0">
              <a:buNone/>
              <a:defRPr sz="500"/>
            </a:lvl6pPr>
            <a:lvl7pPr marL="1604772" indent="0">
              <a:buNone/>
              <a:defRPr sz="500"/>
            </a:lvl7pPr>
            <a:lvl8pPr marL="1872234" indent="0">
              <a:buNone/>
              <a:defRPr sz="500"/>
            </a:lvl8pPr>
            <a:lvl9pPr marL="213969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1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" y="4032727"/>
            <a:ext cx="2160270" cy="47608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" y="514759"/>
            <a:ext cx="2160270" cy="3456623"/>
          </a:xfrm>
        </p:spPr>
        <p:txBody>
          <a:bodyPr/>
          <a:lstStyle>
            <a:lvl1pPr marL="0" indent="0">
              <a:buNone/>
              <a:defRPr sz="1900"/>
            </a:lvl1pPr>
            <a:lvl2pPr marL="267462" indent="0">
              <a:buNone/>
              <a:defRPr sz="1600"/>
            </a:lvl2pPr>
            <a:lvl3pPr marL="534924" indent="0">
              <a:buNone/>
              <a:defRPr sz="1400"/>
            </a:lvl3pPr>
            <a:lvl4pPr marL="802386" indent="0">
              <a:buNone/>
              <a:defRPr sz="1200"/>
            </a:lvl4pPr>
            <a:lvl5pPr marL="1069848" indent="0">
              <a:buNone/>
              <a:defRPr sz="1200"/>
            </a:lvl5pPr>
            <a:lvl6pPr marL="1337310" indent="0">
              <a:buNone/>
              <a:defRPr sz="1200"/>
            </a:lvl6pPr>
            <a:lvl7pPr marL="1604772" indent="0">
              <a:buNone/>
              <a:defRPr sz="1200"/>
            </a:lvl7pPr>
            <a:lvl8pPr marL="1872234" indent="0">
              <a:buNone/>
              <a:defRPr sz="1200"/>
            </a:lvl8pPr>
            <a:lvl9pPr marL="2139696" indent="0">
              <a:buNone/>
              <a:defRPr sz="1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" y="4508813"/>
            <a:ext cx="2160270" cy="676121"/>
          </a:xfrm>
        </p:spPr>
        <p:txBody>
          <a:bodyPr/>
          <a:lstStyle>
            <a:lvl1pPr marL="0" indent="0">
              <a:buNone/>
              <a:defRPr sz="800"/>
            </a:lvl1pPr>
            <a:lvl2pPr marL="267462" indent="0">
              <a:buNone/>
              <a:defRPr sz="700"/>
            </a:lvl2pPr>
            <a:lvl3pPr marL="534924" indent="0">
              <a:buNone/>
              <a:defRPr sz="600"/>
            </a:lvl3pPr>
            <a:lvl4pPr marL="802386" indent="0">
              <a:buNone/>
              <a:defRPr sz="500"/>
            </a:lvl4pPr>
            <a:lvl5pPr marL="1069848" indent="0">
              <a:buNone/>
              <a:defRPr sz="500"/>
            </a:lvl5pPr>
            <a:lvl6pPr marL="1337310" indent="0">
              <a:buNone/>
              <a:defRPr sz="500"/>
            </a:lvl6pPr>
            <a:lvl7pPr marL="1604772" indent="0">
              <a:buNone/>
              <a:defRPr sz="500"/>
            </a:lvl7pPr>
            <a:lvl8pPr marL="1872234" indent="0">
              <a:buNone/>
              <a:defRPr sz="500"/>
            </a:lvl8pPr>
            <a:lvl9pPr marL="213969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5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3" y="230709"/>
            <a:ext cx="3240405" cy="960173"/>
          </a:xfrm>
          <a:prstGeom prst="rect">
            <a:avLst/>
          </a:prstGeom>
        </p:spPr>
        <p:txBody>
          <a:bodyPr vert="horz" lIns="53492" tIns="26746" rIns="53492" bIns="267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344243"/>
            <a:ext cx="3240405" cy="3802019"/>
          </a:xfrm>
          <a:prstGeom prst="rect">
            <a:avLst/>
          </a:prstGeom>
        </p:spPr>
        <p:txBody>
          <a:bodyPr vert="horz" lIns="53492" tIns="26746" rIns="53492" bIns="267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3" y="5339629"/>
            <a:ext cx="840105" cy="306722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2E1D-5B02-47F2-AE0D-4BF272C37F9C}" type="datetimeFigureOut">
              <a:rPr lang="en-IN" smtClean="0"/>
              <a:t>23/11/14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4" y="5339629"/>
            <a:ext cx="1140143" cy="306722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3" y="5339629"/>
            <a:ext cx="840105" cy="306722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78C60-FA53-4D0C-96E3-948468307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4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4924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97" indent="-200597" algn="l" defTabSz="53492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4626" indent="-167164" algn="l" defTabSz="53492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8655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6117" indent="-133731" algn="l" defTabSz="534924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3579" indent="-133731" algn="l" defTabSz="534924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041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38503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5965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73427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24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02386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37310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72234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39696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image" Target="../media/image2.jpeg"/><Relationship Id="rId5" Type="http://schemas.openxmlformats.org/officeDocument/2006/relationships/slide" Target="slide2.xml"/><Relationship Id="rId6" Type="http://schemas.openxmlformats.org/officeDocument/2006/relationships/slide" Target="slide3.xml"/><Relationship Id="rId7" Type="http://schemas.openxmlformats.org/officeDocument/2006/relationships/slide" Target="slide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slide" Target="slide2.xml"/><Relationship Id="rId5" Type="http://schemas.openxmlformats.org/officeDocument/2006/relationships/slide" Target="slide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slide" Target="slide2.xml"/><Relationship Id="rId5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slide" Target="slide5.xml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Shashank\Desktop\jammy\ravipurty\finale\Final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ashank\Desktop\jammy\ravipurty\finale\Final-02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hlinkClick r:id="rId5" action="ppaction://hlinksldjump"/>
          </p:cNvPr>
          <p:cNvSpPr/>
          <p:nvPr/>
        </p:nvSpPr>
        <p:spPr>
          <a:xfrm>
            <a:off x="1224161" y="5328791"/>
            <a:ext cx="1152128" cy="432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" name="Rectangle 4">
            <a:hlinkClick r:id="rId6" action="ppaction://hlinksldjump"/>
          </p:cNvPr>
          <p:cNvSpPr/>
          <p:nvPr/>
        </p:nvSpPr>
        <p:spPr>
          <a:xfrm>
            <a:off x="2376289" y="5328791"/>
            <a:ext cx="1224161" cy="432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hlinkClick r:id="rId7" action="ppaction://hlinksldjump"/>
          </p:cNvPr>
          <p:cNvSpPr/>
          <p:nvPr/>
        </p:nvSpPr>
        <p:spPr>
          <a:xfrm>
            <a:off x="0" y="5328791"/>
            <a:ext cx="1152153" cy="432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6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hashank\Desktop\jammy\ravipurty\finale\Final-03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2151" y="5328791"/>
            <a:ext cx="1152153" cy="432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24161" y="5328791"/>
            <a:ext cx="1152128" cy="432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1224161" y="5331823"/>
            <a:ext cx="1152128" cy="432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0" y="5328791"/>
            <a:ext cx="1152153" cy="432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8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hashank\Desktop\jammy\ravipurty\finale\Final-04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1224161" y="5328791"/>
            <a:ext cx="1152128" cy="432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328791"/>
            <a:ext cx="1152153" cy="432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hlinkClick r:id="rId5" action="ppaction://hlinksldjump"/>
          </p:cNvPr>
          <p:cNvSpPr/>
          <p:nvPr/>
        </p:nvSpPr>
        <p:spPr>
          <a:xfrm>
            <a:off x="2376289" y="5328791"/>
            <a:ext cx="1224161" cy="432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0" y="5328791"/>
            <a:ext cx="1152153" cy="432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64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hashank\Desktop\jammy\ravipurty\finale\additional\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hashank\Desktop\jammy\ravipurty\finale\additional\2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hashank\Desktop\jammy\ravipurty\finale\Final-08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0"/>
            <a:ext cx="3600000" cy="57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3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hashank\Desktop\jammy\ravipurty\finale\additional\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6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hashank\Desktop\jammy\ravipurty\finale\Final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Shashank\Desktop\jammy\ravipurty\finale\additional\1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6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Shashank\Desktop\jammy\ravipurty\finale\additional\1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2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:\Users\Shashank\Desktop\jammy\ravipurty\finale\Final-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hashank\Desktop\jammy\ravipurty\finale\additional\3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hashank\Desktop\jammy\ravipurty\finale\additional\3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75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hashank\Desktop\jammy\ravipurty\finale\additional\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hashank\Desktop\jammy\ravipurty\finale\additional\4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Shashank\Desktop\jammy\ravipurty\finale\additional\4-03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2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hashank\Desktop\jammy\ravipurty\finale\Final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hashank\Desktop\jammy\ravipurty\finale\additional\5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Shashank\Desktop\jammy\ravipurty\finale\additional\5-02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0000" cy="5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91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0</Words>
  <Application>Microsoft Macintosh PowerPoint</Application>
  <PresentationFormat>Custom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</dc:creator>
  <cp:lastModifiedBy>Guest User</cp:lastModifiedBy>
  <cp:revision>23</cp:revision>
  <dcterms:created xsi:type="dcterms:W3CDTF">2014-09-22T16:10:06Z</dcterms:created>
  <dcterms:modified xsi:type="dcterms:W3CDTF">2014-11-23T08:06:12Z</dcterms:modified>
</cp:coreProperties>
</file>