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70" r:id="rId4"/>
    <p:sldId id="261" r:id="rId5"/>
    <p:sldId id="262" r:id="rId6"/>
    <p:sldId id="269" r:id="rId7"/>
    <p:sldId id="257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2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5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8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80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9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4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1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4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1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0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4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4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5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8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7737-A70B-46E7-81FC-DCDE9F6E966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D3F2-3AB2-4176-92B2-952223C62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9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BDCD-AA7D-6A32-7007-FD8CD2D9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598" y="-7903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INSTIUTUTE OF TECHNOLOGY , NIRMA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9E82-BBBB-C9BB-3573-54E28F62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37" y="1151642"/>
            <a:ext cx="4190206" cy="54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/>
              <a:t>Hack</a:t>
            </a:r>
            <a:r>
              <a:rPr lang="en-US" sz="4000" dirty="0" err="1">
                <a:solidFill>
                  <a:srgbClr val="FF0000"/>
                </a:solidFill>
              </a:rPr>
              <a:t>NU</a:t>
            </a:r>
            <a:r>
              <a:rPr lang="en-US" sz="3600" dirty="0" err="1"/>
              <a:t>thon</a:t>
            </a:r>
            <a:r>
              <a:rPr lang="en-US" sz="3600" dirty="0"/>
              <a:t> 5.0</a:t>
            </a:r>
          </a:p>
          <a:p>
            <a:pPr marL="0" indent="0" algn="ctr">
              <a:buNone/>
            </a:pPr>
            <a:endParaRPr lang="en-IN" sz="36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Aditya Rai - Institute of Management, Nirma University - Varanasi, Uttar  Pradesh, India | LinkedIn">
            <a:extLst>
              <a:ext uri="{FF2B5EF4-FFF2-40B4-BE49-F238E27FC236}">
                <a16:creationId xmlns:a16="http://schemas.microsoft.com/office/drawing/2014/main" id="{1EB17BB1-66CE-C47E-1171-EF904714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" y="240317"/>
            <a:ext cx="2610772" cy="6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Learning 101 - DATAVERSITY">
            <a:extLst>
              <a:ext uri="{FF2B5EF4-FFF2-40B4-BE49-F238E27FC236}">
                <a16:creationId xmlns:a16="http://schemas.microsoft.com/office/drawing/2014/main" id="{0DBB84F4-F168-B888-4612-AD53EE90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05" y="2835641"/>
            <a:ext cx="4440494" cy="33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B2F1A-8BE8-30CC-C26B-C1F47B3CD8EE}"/>
              </a:ext>
            </a:extLst>
          </p:cNvPr>
          <p:cNvSpPr txBox="1"/>
          <p:nvPr/>
        </p:nvSpPr>
        <p:spPr>
          <a:xfrm>
            <a:off x="7941834" y="3627866"/>
            <a:ext cx="2670861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/>
                </a:solidFill>
              </a:rPr>
              <a:t>Team Ultimate –</a:t>
            </a:r>
          </a:p>
          <a:p>
            <a:endParaRPr lang="en-IN" sz="2400" dirty="0">
              <a:solidFill>
                <a:schemeClr val="accent3"/>
              </a:solidFill>
            </a:endParaRPr>
          </a:p>
          <a:p>
            <a:r>
              <a:rPr lang="en-IN" dirty="0">
                <a:solidFill>
                  <a:schemeClr val="accent3"/>
                </a:solidFill>
              </a:rPr>
              <a:t>Nisarg</a:t>
            </a:r>
          </a:p>
          <a:p>
            <a:r>
              <a:rPr lang="en-IN" dirty="0">
                <a:solidFill>
                  <a:schemeClr val="accent3"/>
                </a:solidFill>
              </a:rPr>
              <a:t>Dharan</a:t>
            </a:r>
          </a:p>
          <a:p>
            <a:r>
              <a:rPr lang="en-IN" dirty="0">
                <a:solidFill>
                  <a:schemeClr val="accent3"/>
                </a:solidFill>
              </a:rPr>
              <a:t>Kavya</a:t>
            </a:r>
          </a:p>
          <a:p>
            <a:r>
              <a:rPr lang="en-IN" dirty="0">
                <a:solidFill>
                  <a:schemeClr val="accent3"/>
                </a:solidFill>
              </a:rPr>
              <a:t>Tapan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34677-18C5-0B38-20F4-A9EFE0C10CD6}"/>
              </a:ext>
            </a:extLst>
          </p:cNvPr>
          <p:cNvSpPr txBox="1">
            <a:spLocks/>
          </p:cNvSpPr>
          <p:nvPr/>
        </p:nvSpPr>
        <p:spPr>
          <a:xfrm>
            <a:off x="3219450" y="1919476"/>
            <a:ext cx="5600699" cy="1124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Track : Open Innovation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4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58FB-411C-358B-C808-A45D5DEC45A6}"/>
              </a:ext>
            </a:extLst>
          </p:cNvPr>
          <p:cNvSpPr txBox="1"/>
          <p:nvPr/>
        </p:nvSpPr>
        <p:spPr>
          <a:xfrm>
            <a:off x="2182761" y="2615972"/>
            <a:ext cx="7344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50696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B93-C6D2-92BB-453F-D604594D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40" y="-448182"/>
            <a:ext cx="9448800" cy="1825096"/>
          </a:xfrm>
        </p:spPr>
        <p:txBody>
          <a:bodyPr/>
          <a:lstStyle/>
          <a:p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SELECTED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88BF-970F-A236-43E7-0CA36E9AE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1430" y="1843139"/>
            <a:ext cx="6071419" cy="69399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PREDICTION OF Activity Done </a:t>
            </a:r>
          </a:p>
        </p:txBody>
      </p:sp>
      <p:pic>
        <p:nvPicPr>
          <p:cNvPr id="1026" name="Picture 2" descr="Stock Chart - amCharts">
            <a:extLst>
              <a:ext uri="{FF2B5EF4-FFF2-40B4-BE49-F238E27FC236}">
                <a16:creationId xmlns:a16="http://schemas.microsoft.com/office/drawing/2014/main" id="{E79F692D-A07E-97CC-22F4-FEA897FC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9" y="2537132"/>
            <a:ext cx="3967239" cy="26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3867D-554B-E7B2-0480-4C90790DD21F}"/>
              </a:ext>
            </a:extLst>
          </p:cNvPr>
          <p:cNvSpPr txBox="1"/>
          <p:nvPr/>
        </p:nvSpPr>
        <p:spPr>
          <a:xfrm>
            <a:off x="5191430" y="2812025"/>
            <a:ext cx="5683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Dataset Selected showcases :</a:t>
            </a:r>
          </a:p>
          <a:p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1.) HAR (human activity recognition)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2.) BMI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3.) Health Data By smart watch</a:t>
            </a:r>
          </a:p>
          <a:p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KAGGLE.</a:t>
            </a:r>
          </a:p>
        </p:txBody>
      </p:sp>
    </p:spTree>
    <p:extLst>
      <p:ext uri="{BB962C8B-B14F-4D97-AF65-F5344CB8AC3E}">
        <p14:creationId xmlns:p14="http://schemas.microsoft.com/office/powerpoint/2010/main" val="386197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2F7D2-591D-D71B-591C-FAD90E4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7955"/>
            <a:ext cx="9448800" cy="1825096"/>
          </a:xfrm>
        </p:spPr>
        <p:txBody>
          <a:bodyPr/>
          <a:lstStyle/>
          <a:p>
            <a:r>
              <a:rPr lang="en-US" sz="4800" dirty="0"/>
              <a:t>Tech Used 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AC1DD2-0F14-74FF-C325-0415D8FFC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2976"/>
            <a:ext cx="9448800" cy="68580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0" dirty="0"/>
              <a:t>Scikit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0" dirty="0" err="1"/>
              <a:t>Tkinter</a:t>
            </a:r>
            <a:r>
              <a:rPr lang="en-US" sz="12000" dirty="0"/>
              <a:t> GUI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E7AF665-35B2-9D01-C069-2E1E4301BBEF}"/>
              </a:ext>
            </a:extLst>
          </p:cNvPr>
          <p:cNvSpPr txBox="1">
            <a:spLocks/>
          </p:cNvSpPr>
          <p:nvPr/>
        </p:nvSpPr>
        <p:spPr>
          <a:xfrm>
            <a:off x="6743700" y="2698755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/>
              <a:t>Future Aspects </a:t>
            </a:r>
            <a:r>
              <a:rPr lang="en-US" sz="16000" dirty="0"/>
              <a:t>:</a:t>
            </a:r>
          </a:p>
          <a:p>
            <a:endParaRPr lang="en-US" sz="1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 err="1"/>
              <a:t>WebDev</a:t>
            </a:r>
            <a:endParaRPr lang="en-US" sz="8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Sensors ( Hardware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00EF-FC98-0931-ED7C-172F6249C95E}"/>
              </a:ext>
            </a:extLst>
          </p:cNvPr>
          <p:cNvSpPr txBox="1"/>
          <p:nvPr/>
        </p:nvSpPr>
        <p:spPr>
          <a:xfrm>
            <a:off x="1847850" y="452385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the files are with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39885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DB5F-18FA-3376-4F6A-3C496EF3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2" y="262929"/>
            <a:ext cx="8610600" cy="1293028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D249D-CC90-BC4F-FCDB-1355DE78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17" y="1347305"/>
            <a:ext cx="679781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92203-258D-FA46-00A3-82410301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75" y="1748385"/>
            <a:ext cx="6735248" cy="469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B5F06-4F4A-8653-9FAF-8DFEACB581F5}"/>
              </a:ext>
            </a:extLst>
          </p:cNvPr>
          <p:cNvSpPr txBox="1"/>
          <p:nvPr/>
        </p:nvSpPr>
        <p:spPr>
          <a:xfrm>
            <a:off x="3996491" y="1034556"/>
            <a:ext cx="45800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Machine Learning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39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50D69-6D8F-F946-1273-E89607B9C58E}"/>
              </a:ext>
            </a:extLst>
          </p:cNvPr>
          <p:cNvSpPr txBox="1"/>
          <p:nvPr/>
        </p:nvSpPr>
        <p:spPr>
          <a:xfrm>
            <a:off x="4371975" y="2609850"/>
            <a:ext cx="387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BONUS PROJECT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D189B-3F77-11BA-29C1-88F3A5BC433A}"/>
              </a:ext>
            </a:extLst>
          </p:cNvPr>
          <p:cNvSpPr txBox="1"/>
          <p:nvPr/>
        </p:nvSpPr>
        <p:spPr>
          <a:xfrm>
            <a:off x="3457575" y="3194625"/>
            <a:ext cx="583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Adani Ent.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978351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AE8-387F-3722-7BCF-DE11DD54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184269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DATAset</a:t>
            </a:r>
            <a:r>
              <a:rPr lang="en-IN" sz="44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selected : Adani 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5DBB-ADDF-4589-8894-4EDB9431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863" y="3667432"/>
            <a:ext cx="179439" cy="348827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9BECF-A223-AAE7-50EA-2AA7E71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2" y="1319980"/>
            <a:ext cx="9431593" cy="49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05264-C75B-4E2E-142B-0BF55FC1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4" y="1315536"/>
            <a:ext cx="6882066" cy="36937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86F1C-3AD2-093B-A1CD-3D9183BD1916}"/>
              </a:ext>
            </a:extLst>
          </p:cNvPr>
          <p:cNvGrpSpPr/>
          <p:nvPr/>
        </p:nvGrpSpPr>
        <p:grpSpPr>
          <a:xfrm>
            <a:off x="6695909" y="2747139"/>
            <a:ext cx="5323512" cy="3871161"/>
            <a:chOff x="5455349" y="2923102"/>
            <a:chExt cx="6256424" cy="3519237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1C9E221-DD77-0F70-B9AA-FEBB2DBB30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07F9DF-988B-5284-8242-413A40D6C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5349" y="2923102"/>
              <a:ext cx="6256424" cy="351923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8E188C-B6A3-3759-2E61-CE2D061E1344}"/>
                </a:ext>
              </a:extLst>
            </p:cNvPr>
            <p:cNvSpPr/>
            <p:nvPr/>
          </p:nvSpPr>
          <p:spPr>
            <a:xfrm>
              <a:off x="6390968" y="3978974"/>
              <a:ext cx="2448232" cy="58010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637282-7F70-8CD0-EA1F-CAA5E9883EBD}"/>
                </a:ext>
              </a:extLst>
            </p:cNvPr>
            <p:cNvCxnSpPr/>
            <p:nvPr/>
          </p:nvCxnSpPr>
          <p:spPr>
            <a:xfrm>
              <a:off x="8839200" y="4269025"/>
              <a:ext cx="943897" cy="55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7160866-DE70-8A49-A5EE-EE00765394CD}"/>
                </a:ext>
              </a:extLst>
            </p:cNvPr>
            <p:cNvSpPr/>
            <p:nvPr/>
          </p:nvSpPr>
          <p:spPr>
            <a:xfrm>
              <a:off x="9340929" y="4431257"/>
              <a:ext cx="1396180" cy="1025646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BCA799-2F1E-47DA-FD72-8F482803D987}"/>
              </a:ext>
            </a:extLst>
          </p:cNvPr>
          <p:cNvSpPr txBox="1"/>
          <p:nvPr/>
        </p:nvSpPr>
        <p:spPr>
          <a:xfrm>
            <a:off x="617233" y="5352119"/>
            <a:ext cx="30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ML model created is pretty much accurate 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18204-A6A6-6E3C-4821-FE5BB579EE62}"/>
              </a:ext>
            </a:extLst>
          </p:cNvPr>
          <p:cNvSpPr/>
          <p:nvPr/>
        </p:nvSpPr>
        <p:spPr>
          <a:xfrm>
            <a:off x="3927075" y="141068"/>
            <a:ext cx="5323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GUI :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Tkinter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- Python</a:t>
            </a:r>
          </a:p>
        </p:txBody>
      </p:sp>
    </p:spTree>
    <p:extLst>
      <p:ext uri="{BB962C8B-B14F-4D97-AF65-F5344CB8AC3E}">
        <p14:creationId xmlns:p14="http://schemas.microsoft.com/office/powerpoint/2010/main" val="365137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0789-8ECB-DE6A-1B3E-197A8AA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57156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44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78EA-02DA-59F2-9C66-736B07E9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812" y="2804161"/>
            <a:ext cx="4908264" cy="259375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model will predict human activity by providing required sensor data.</a:t>
            </a:r>
          </a:p>
          <a:p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second model predicts the closing price </a:t>
            </a:r>
            <a:r>
              <a:rPr lang="en-IN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adani</a:t>
            </a: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stock by giving opening price as input with </a:t>
            </a:r>
            <a:r>
              <a:rPr lang="en-IN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modi</a:t>
            </a: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factor .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80 Adani Stocks Images, Stock Photos, 3D objects, &amp; Vectors | Shutterstock">
            <a:extLst>
              <a:ext uri="{FF2B5EF4-FFF2-40B4-BE49-F238E27FC236}">
                <a16:creationId xmlns:a16="http://schemas.microsoft.com/office/drawing/2014/main" id="{BBFF7E28-5E3D-DC74-690F-5A29BCB9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1" y="1866096"/>
            <a:ext cx="3352410" cy="2234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2CE9B-B866-50D9-D8F1-D5FA31A7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637" y="3301476"/>
            <a:ext cx="2454945" cy="2655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68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190</TotalTime>
  <Words>146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INSTIUTUTE OF TECHNOLOGY , NIRMA UNIVERSITY</vt:lpstr>
      <vt:lpstr>Data SELECTED</vt:lpstr>
      <vt:lpstr>Tech Used :</vt:lpstr>
      <vt:lpstr>DATA VISUALISATION</vt:lpstr>
      <vt:lpstr>PowerPoint Presentation</vt:lpstr>
      <vt:lpstr>PowerPoint Presentation</vt:lpstr>
      <vt:lpstr>DATAset selected : Adani ENT.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SELECTED</dc:title>
  <dc:creator>tapanmehta27@outlook.com</dc:creator>
  <cp:lastModifiedBy>Nisarg Vashi</cp:lastModifiedBy>
  <cp:revision>10</cp:revision>
  <dcterms:created xsi:type="dcterms:W3CDTF">2024-04-19T05:34:33Z</dcterms:created>
  <dcterms:modified xsi:type="dcterms:W3CDTF">2024-04-21T06:32:56Z</dcterms:modified>
</cp:coreProperties>
</file>