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6AEB-02D6-453F-9A6E-585812C3FAB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0E56-30F0-4569-8692-8C529EE78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6AEB-02D6-453F-9A6E-585812C3FAB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0E56-30F0-4569-8692-8C529EE78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6AEB-02D6-453F-9A6E-585812C3FAB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0E56-30F0-4569-8692-8C529EE78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6AEB-02D6-453F-9A6E-585812C3FAB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0E56-30F0-4569-8692-8C529EE78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6AEB-02D6-453F-9A6E-585812C3FAB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0E56-30F0-4569-8692-8C529EE78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6AEB-02D6-453F-9A6E-585812C3FAB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0E56-30F0-4569-8692-8C529EE78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6AEB-02D6-453F-9A6E-585812C3FAB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0E56-30F0-4569-8692-8C529EE78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6AEB-02D6-453F-9A6E-585812C3FAB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0E56-30F0-4569-8692-8C529EE78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6AEB-02D6-453F-9A6E-585812C3FAB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0E56-30F0-4569-8692-8C529EE78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6AEB-02D6-453F-9A6E-585812C3FAB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0E56-30F0-4569-8692-8C529EE78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6AEB-02D6-453F-9A6E-585812C3FAB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0E56-30F0-4569-8692-8C529EE78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6AEB-02D6-453F-9A6E-585812C3FAB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00E56-30F0-4569-8692-8C529EE78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mousemaz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3812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ML</a:t>
            </a:r>
            <a:endParaRPr lang="en-US" dirty="0"/>
          </a:p>
        </p:txBody>
      </p:sp>
      <p:pic>
        <p:nvPicPr>
          <p:cNvPr id="4" name="Content Placeholder 3" descr="a69NtF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An approach of AI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Reward based learning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Learning from +</a:t>
            </a:r>
            <a:r>
              <a:rPr lang="en-US" dirty="0" err="1" smtClean="0"/>
              <a:t>ve</a:t>
            </a:r>
            <a:r>
              <a:rPr lang="en-US" dirty="0" smtClean="0"/>
              <a:t> &amp; –</a:t>
            </a:r>
            <a:r>
              <a:rPr lang="en-US" dirty="0" err="1" smtClean="0"/>
              <a:t>ve</a:t>
            </a:r>
            <a:r>
              <a:rPr lang="en-US" dirty="0" smtClean="0"/>
              <a:t>  reinforcement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Machine learn how to act in a certain environment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To maximize rewards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 information</a:t>
            </a:r>
          </a:p>
          <a:p>
            <a:pPr lvl="1"/>
            <a:r>
              <a:rPr lang="en-US" dirty="0" smtClean="0"/>
              <a:t>With respect to your past what is your current state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of RL</a:t>
            </a:r>
            <a:endParaRPr lang="en-US" dirty="0"/>
          </a:p>
        </p:txBody>
      </p:sp>
      <p:pic>
        <p:nvPicPr>
          <p:cNvPr id="4" name="Content Placeholder 3" descr="reinforcement-learning-37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Episode /Trail</a:t>
            </a:r>
          </a:p>
          <a:p>
            <a:pPr lvl="1"/>
            <a:r>
              <a:rPr lang="en-US" dirty="0" smtClean="0"/>
              <a:t>Sequence of action from start to terminal state</a:t>
            </a:r>
          </a:p>
          <a:p>
            <a:r>
              <a:rPr lang="en-US" dirty="0" smtClean="0"/>
              <a:t>Policy </a:t>
            </a:r>
          </a:p>
          <a:p>
            <a:pPr lvl="1"/>
            <a:r>
              <a:rPr lang="en-US" dirty="0" smtClean="0"/>
              <a:t>State action pair</a:t>
            </a:r>
          </a:p>
          <a:p>
            <a:r>
              <a:rPr lang="en-US" dirty="0" smtClean="0"/>
              <a:t>Finite Horizon</a:t>
            </a:r>
          </a:p>
          <a:p>
            <a:r>
              <a:rPr lang="en-US" dirty="0" smtClean="0"/>
              <a:t>Infinite Horizon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RL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Q-learning</a:t>
            </a:r>
          </a:p>
          <a:p>
            <a:r>
              <a:rPr lang="en-US" dirty="0" smtClean="0"/>
              <a:t> </a:t>
            </a:r>
            <a:r>
              <a:rPr lang="en-US" dirty="0"/>
              <a:t>SARSA (State-Action-Reward-State-Action) 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OpenAI</a:t>
            </a:r>
            <a:r>
              <a:rPr lang="en-US" b="1" dirty="0" smtClean="0"/>
              <a:t> Gym library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Applications of RL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Playing the Games like Go/Chess</a:t>
            </a:r>
          </a:p>
          <a:p>
            <a:r>
              <a:rPr lang="en-US" b="1" dirty="0" smtClean="0"/>
              <a:t>Robot Control</a:t>
            </a:r>
          </a:p>
          <a:p>
            <a:r>
              <a:rPr lang="en-US" b="1" dirty="0" smtClean="0"/>
              <a:t>Online Advertising</a:t>
            </a:r>
          </a:p>
          <a:p>
            <a:r>
              <a:rPr lang="en-US" b="1" dirty="0" smtClean="0"/>
              <a:t>Health and Medicine</a:t>
            </a:r>
          </a:p>
          <a:p>
            <a:r>
              <a:rPr lang="en-US" b="1" dirty="0" smtClean="0"/>
              <a:t>Education and Training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Disadvantage of 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b="1" dirty="0" smtClean="0"/>
              <a:t>Exploration</a:t>
            </a:r>
            <a:r>
              <a:rPr lang="en-US" dirty="0" smtClean="0"/>
              <a:t> is finding more information about the environment and discovering new actions which can be taken to get more rewards.</a:t>
            </a:r>
          </a:p>
          <a:p>
            <a:endParaRPr lang="en-US" dirty="0" smtClean="0"/>
          </a:p>
          <a:p>
            <a:r>
              <a:rPr lang="en-US" b="1" dirty="0" smtClean="0"/>
              <a:t>Exploitation Trade-off</a:t>
            </a:r>
            <a:r>
              <a:rPr lang="en-US" dirty="0" smtClean="0"/>
              <a:t> is exploiting known information to maximize the rewards.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97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Reinforcement Learning</vt:lpstr>
      <vt:lpstr>Types of ML</vt:lpstr>
      <vt:lpstr>Reinforcement Learning</vt:lpstr>
      <vt:lpstr>Slide 4</vt:lpstr>
      <vt:lpstr>Element of RL</vt:lpstr>
      <vt:lpstr>Slide 6</vt:lpstr>
      <vt:lpstr>RL algorithms</vt:lpstr>
      <vt:lpstr>Applications of RL </vt:lpstr>
      <vt:lpstr>Disadvantage of RL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Windows User</dc:creator>
  <cp:lastModifiedBy>Windows User</cp:lastModifiedBy>
  <cp:revision>6</cp:revision>
  <dcterms:created xsi:type="dcterms:W3CDTF">2019-08-06T17:33:24Z</dcterms:created>
  <dcterms:modified xsi:type="dcterms:W3CDTF">2019-08-20T05:00:06Z</dcterms:modified>
</cp:coreProperties>
</file>