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B83EE-0A99-4490-94D8-A1BE2F7238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EDA8E9-9C6E-4041-8CB4-0D298318B3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1CE65A-D4FD-4F44-8C5B-77E00C04D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1C00C-92FA-40A5-A257-CB15C306944F}" type="datetimeFigureOut">
              <a:rPr lang="en-US" smtClean="0"/>
              <a:t>05-Aug-19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37853-973E-4240-A752-D6BDBEECD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E92813-773D-4911-A6E4-CD13AD431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E2DF4-26BB-439E-9424-67EE8C302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963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9A294-1312-4517-AC9C-6D11C3E85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71A928-806B-4B40-BA25-DED159CD20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63FA1-B14F-479B-B264-7EDC51072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1C00C-92FA-40A5-A257-CB15C306944F}" type="datetimeFigureOut">
              <a:rPr lang="en-US" smtClean="0"/>
              <a:t>05-Aug-19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648A9F-1886-4A4B-A19F-7BA520E46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ACD68C-D37B-47E6-A2C5-AA760C100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E2DF4-26BB-439E-9424-67EE8C302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728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32A2D0-1EF7-4EE5-B60E-79E2E48D85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308E20-2720-4299-ABCF-F962DF9C4B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18304-56E0-4E9B-98D7-6AE4EDE08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1C00C-92FA-40A5-A257-CB15C306944F}" type="datetimeFigureOut">
              <a:rPr lang="en-US" smtClean="0"/>
              <a:t>05-Aug-19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E75A9-328C-44A3-8312-AFAFF64C2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6E515-36BD-44BE-9517-3D330796F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E2DF4-26BB-439E-9424-67EE8C302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732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A87CF-0012-4DCF-912B-1F68CA58F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47CDB-55F9-414D-94A8-0343112F2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ED6929-654D-4233-91C1-AAE304B8F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1C00C-92FA-40A5-A257-CB15C306944F}" type="datetimeFigureOut">
              <a:rPr lang="en-US" smtClean="0"/>
              <a:t>05-Aug-19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1F05E5-6BAB-479A-846E-3FCD8EFCE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46A4A-B754-438E-9967-D6F95011F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E2DF4-26BB-439E-9424-67EE8C302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070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689D1-B205-4DBA-8DAB-28ECB0719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4C0E6-E770-492A-A38E-DBFA131792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1622E-19CF-4EF8-A83E-98A2E4361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1C00C-92FA-40A5-A257-CB15C306944F}" type="datetimeFigureOut">
              <a:rPr lang="en-US" smtClean="0"/>
              <a:t>05-Aug-19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FFBF3C-5815-4138-BA30-73D7FE1C9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F998A-02BA-49A7-AD71-317E112A4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E2DF4-26BB-439E-9424-67EE8C302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342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E61E3-8581-4100-878E-183AF378B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C146A-8297-473B-BE4B-CE7D3EADD4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096B14-240A-43D5-951A-26084F4443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7D6CC5-A810-4DCA-94B6-1F048BB60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1C00C-92FA-40A5-A257-CB15C306944F}" type="datetimeFigureOut">
              <a:rPr lang="en-US" smtClean="0"/>
              <a:t>05-Aug-19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207C7-1A67-4DEF-8A7A-F26DC9602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081C4C-FF7C-40F0-813C-81CAA810C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E2DF4-26BB-439E-9424-67EE8C302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397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FFF88-F722-4C10-92B8-B0C97814C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1A3343-D93E-4669-B3F8-11CF53995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27CB31-D906-48F1-B532-064FA4843D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EE8296-9BF4-4890-A4B2-7A1AC65881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A12831-A773-4002-B4BB-CFEDD5F242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57736F-DED8-4E46-B2E8-E4EEB6663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1C00C-92FA-40A5-A257-CB15C306944F}" type="datetimeFigureOut">
              <a:rPr lang="en-US" smtClean="0"/>
              <a:t>05-Aug-19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25E2AB-C61B-47EE-AE77-A6946B409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E617E3-03B8-454A-84F3-1A2BD0003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E2DF4-26BB-439E-9424-67EE8C302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05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CA8D3-5222-4E72-BC75-35AACB685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F794EF-C1C6-45D6-A459-073165F8B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1C00C-92FA-40A5-A257-CB15C306944F}" type="datetimeFigureOut">
              <a:rPr lang="en-US" smtClean="0"/>
              <a:t>05-Aug-19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B122B9-4BF2-43CC-B76B-8152724ED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227973-C893-48C9-A9C8-2231E15AD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E2DF4-26BB-439E-9424-67EE8C302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638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7418EF-88D2-4E53-B875-21FDDBF27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1C00C-92FA-40A5-A257-CB15C306944F}" type="datetimeFigureOut">
              <a:rPr lang="en-US" smtClean="0"/>
              <a:t>05-Aug-19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237EA4-E548-4F10-9565-A075C255B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6F20A0-07E4-47ED-AA72-6ABD91124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E2DF4-26BB-439E-9424-67EE8C302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81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3E54F-3CB6-479D-ADB7-B48E75350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F3E6A-C4EB-4C02-87D1-C18033F1C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DA7588-A4BC-45EB-9DDE-7F99D7974E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40C891-6483-47AF-ADF4-09AD4B82B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1C00C-92FA-40A5-A257-CB15C306944F}" type="datetimeFigureOut">
              <a:rPr lang="en-US" smtClean="0"/>
              <a:t>05-Aug-19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D8520C-152A-4465-9235-2D6BE7CC7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3E1DDD-3793-4E45-A693-AC7A7D2B7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E2DF4-26BB-439E-9424-67EE8C302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885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56AEB-8DE8-45E3-87EC-BF275CA06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E831DE-79DD-4866-9771-77446ECF94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56C211-7735-4317-A7F6-0CD6885053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5104E7-42B2-4746-AF8A-A038C5C1F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1C00C-92FA-40A5-A257-CB15C306944F}" type="datetimeFigureOut">
              <a:rPr lang="en-US" smtClean="0"/>
              <a:t>05-Aug-19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2F0AC5-BF9F-4F56-9F6E-A95264176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FADEA5-391E-426C-ADFC-93793D928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E2DF4-26BB-439E-9424-67EE8C302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387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5E5304-433F-497B-B5AB-17D50A9E5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AAF162-A793-4191-BDBD-99A226022D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A53F7-8D04-47B3-BFD3-38EE3C830C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1C00C-92FA-40A5-A257-CB15C306944F}" type="datetimeFigureOut">
              <a:rPr lang="en-US" smtClean="0"/>
              <a:t>05-Aug-19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07810-7640-489E-BE4E-D1C2509CE8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AEE6C-FF6F-4DF1-B487-735D7B4C24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E2DF4-26BB-439E-9424-67EE8C302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286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artificial-intelligence-vs-machine-learning-vs-deep-learning/" TargetMode="External"/><Relationship Id="rId2" Type="http://schemas.openxmlformats.org/officeDocument/2006/relationships/hyperlink" Target="https://www.geeksforgeeks.org/introduction-deep-learnin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QizsAE4fBpQ" TargetMode="External"/><Relationship Id="rId4" Type="http://schemas.openxmlformats.org/officeDocument/2006/relationships/hyperlink" Target="https://www.edureka.co/blog/what-is-machine-learnin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B91F4-0F5F-4564-A1E6-5087A399CA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 to AI and ML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00FD47-6ACD-4185-871D-4F23C14021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20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213D8-60A9-4147-8524-DB2484A47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D773E6D-68F6-47ED-85EF-24157DC44B9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3738" y="1842403"/>
            <a:ext cx="828826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9947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DDA99-5FD8-46CC-9084-F37469A9B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2B3A77F-5C5F-4B17-A27B-F0BECBAC556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512" y="1825625"/>
            <a:ext cx="480097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CEA4A71-28E4-42BD-A9D2-C99DCE4BE4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988" y="0"/>
            <a:ext cx="75660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5109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6D19B-CFA6-4050-BC41-C40E0A360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DF26F8B6-3E08-4E82-8C8E-16657C591DA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890" y="1825625"/>
            <a:ext cx="1035022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9986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A7925-2FA0-4885-8B2E-904DA9F5B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3E3EDFB-F429-4044-93DB-3688F496FEB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7183" y="1825625"/>
            <a:ext cx="663763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3251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EAF00-F925-49B1-830E-418D2A410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100" name="Picture 4" descr="Image result for machine learning types">
            <a:extLst>
              <a:ext uri="{FF2B5EF4-FFF2-40B4-BE49-F238E27FC236}">
                <a16:creationId xmlns:a16="http://schemas.microsoft.com/office/drawing/2014/main" id="{AF00AD96-2441-410C-A0B9-CE78C9D2F33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490" y="365125"/>
            <a:ext cx="8793642" cy="5956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961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FBE0C-79F5-49F4-A69D-C9504288B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817CC-20E0-4AB9-8334-00ABDF381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https://www.geeksforgeeks.org/introduction-deep-learning/</a:t>
            </a:r>
            <a:endParaRPr lang="en-US" dirty="0"/>
          </a:p>
          <a:p>
            <a:r>
              <a:rPr lang="en-US" dirty="0">
                <a:hlinkClick r:id="rId3"/>
              </a:rPr>
              <a:t>https://www.geeksforgeeks.org/artificial-intelligence-vs-machine-learning-vs-deep-learning/</a:t>
            </a:r>
            <a:endParaRPr lang="en-US" dirty="0"/>
          </a:p>
          <a:p>
            <a:r>
              <a:rPr lang="en-US" dirty="0">
                <a:hlinkClick r:id="rId4"/>
              </a:rPr>
              <a:t>https://www.edureka.co/blog/what-is-machine-learning/</a:t>
            </a:r>
            <a:endParaRPr lang="en-US" dirty="0"/>
          </a:p>
          <a:p>
            <a:r>
              <a:rPr lang="en-US" dirty="0">
                <a:hlinkClick r:id="rId5"/>
              </a:rPr>
              <a:t>https://www.youtube.com/watch?v=QizsAE4fBpQ</a:t>
            </a:r>
            <a:r>
              <a:rPr lang="en-US" dirty="0"/>
              <a:t> (AI vs </a:t>
            </a:r>
            <a:r>
              <a:rPr lang="en-US"/>
              <a:t>Data Science)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763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58</Words>
  <Application>Microsoft Office PowerPoint</Application>
  <PresentationFormat>Widescreen</PresentationFormat>
  <Paragraphs>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Intro to AI and ML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Sources: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Hamzah Zafar Malik</dc:creator>
  <cp:lastModifiedBy>Hamzah Zafar Malik</cp:lastModifiedBy>
  <cp:revision>5</cp:revision>
  <dcterms:created xsi:type="dcterms:W3CDTF">2019-08-05T04:14:49Z</dcterms:created>
  <dcterms:modified xsi:type="dcterms:W3CDTF">2019-08-05T06:04:31Z</dcterms:modified>
</cp:coreProperties>
</file>