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3EE-0A99-4490-94D8-A1BE2F72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DA8E9-9C6E-4041-8CB4-0D298318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65A-D4FD-4F44-8C5B-77E00C04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7853-973E-4240-A752-D6BDBEE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2813-773D-4911-A6E4-CD13AD4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A294-1312-4517-AC9C-6D11C3E8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928-806B-4B40-BA25-DED159CD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3FA1-B14F-479B-B264-7EDC5107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8A9F-1886-4A4B-A19F-7BA520E4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D68C-D37B-47E6-A2C5-AA760C10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2A2D0-1EF7-4EE5-B60E-79E2E48D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08E20-2720-4299-ABCF-F962DF9C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8304-56E0-4E9B-98D7-6AE4EDE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75A9-328C-44A3-8312-AFAFF64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515-36BD-44BE-9517-3D33079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87CF-0012-4DCF-912B-1F68CA58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CDB-55F9-414D-94A8-0343112F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6929-654D-4233-91C1-AAE304B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05E5-6BAB-479A-846E-3FCD8EFC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6A4A-B754-438E-9967-D6F9501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89D1-B205-4DBA-8DAB-28ECB071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C0E6-E770-492A-A38E-DBFA1317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622E-19CF-4EF8-A83E-98A2E436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BF3C-5815-4138-BA30-73D7FE1C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998A-02BA-49A7-AD71-317E112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61E3-8581-4100-878E-183AF37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146A-8297-473B-BE4B-CE7D3EAD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6B14-240A-43D5-951A-26084F44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6CC5-A810-4DCA-94B6-1F048BB6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07C7-1A67-4DEF-8A7A-F26DC96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1C4C-FF7C-40F0-813C-81CAA81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FF88-F722-4C10-92B8-B0C97814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3343-D93E-4669-B3F8-11CF5399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7CB31-D906-48F1-B532-064FA484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E8296-9BF4-4890-A4B2-7A1AC658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2831-A773-4002-B4BB-CFEDD5F2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736F-DED8-4E46-B2E8-E4EEB666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5E2AB-C61B-47EE-AE77-A6946B4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617E3-03B8-454A-84F3-1A2BD00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8D3-5222-4E72-BC75-35AACB68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794EF-C1C6-45D6-A459-073165F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122B9-4BF2-43CC-B76B-8152724E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27973-C893-48C9-A9C8-2231E15A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18EF-88D2-4E53-B875-21FDDBF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37EA4-E548-4F10-9565-A075C25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20A0-07E4-47ED-AA72-6ABD911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54F-3CB6-479D-ADB7-B48E7535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E6A-C4EB-4C02-87D1-C18033F1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7588-A4BC-45EB-9DDE-7F99D797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C891-6483-47AF-ADF4-09AD4B82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520C-152A-4465-9235-2D6BE7C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1DDD-3793-4E45-A693-AC7A7D2B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6AEB-8DE8-45E3-87EC-BF275CA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831DE-79DD-4866-9771-77446ECF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C211-7735-4317-A7F6-0CD68850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04E7-42B2-4746-AF8A-A038C5C1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0AC5-BF9F-4F56-9F6E-A9526417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DEA5-391E-426C-ADFC-93793D9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E5304-433F-497B-B5AB-17D50A9E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162-A793-4191-BDBD-99A22602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53F7-8D04-47B3-BFD3-38EE3C830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7810-7640-489E-BE4E-D1C2509C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EE6C-FF6F-4DF1-B487-735D7B4C2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91F4-0F5F-4564-A1E6-5087A399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AI and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0FD47-6ACD-4185-871D-4F23C1402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8-60A9-4147-8524-DB2484A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773E6D-68F6-47ED-85EF-24157DC44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38" y="1842403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DA99-5FD8-46CC-9084-F37469A9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B3A77F-5C5F-4B17-A27B-F0BECBAC5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12" y="1825625"/>
            <a:ext cx="48009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EA4A71-28E4-42BD-A9D2-C99DCE4B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0"/>
            <a:ext cx="756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19B-CFA6-4050-BC41-C40E0A36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F26F8B6-3E08-4E82-8C8E-16657C591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0" y="1825625"/>
            <a:ext cx="10350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7925-2FA0-4885-8B2E-904DA9F5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E3EDFB-F429-4044-93DB-3688F496F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3" y="1825625"/>
            <a:ext cx="663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AF00-F925-49B1-830E-418D2A4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 result for machine learning types">
            <a:extLst>
              <a:ext uri="{FF2B5EF4-FFF2-40B4-BE49-F238E27FC236}">
                <a16:creationId xmlns:a16="http://schemas.microsoft.com/office/drawing/2014/main" id="{AF00AD96-2441-410C-A0B9-CE78C9D2F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90" y="365125"/>
            <a:ext cx="8793642" cy="59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AI and ML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Hamzah Zafar Malik</dc:creator>
  <cp:lastModifiedBy>Hamzah Zafar Malik</cp:lastModifiedBy>
  <cp:revision>4</cp:revision>
  <dcterms:created xsi:type="dcterms:W3CDTF">2019-08-05T04:14:49Z</dcterms:created>
  <dcterms:modified xsi:type="dcterms:W3CDTF">2019-08-05T05:28:10Z</dcterms:modified>
</cp:coreProperties>
</file>