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  <p:sldId id="262" r:id="rId4"/>
    <p:sldId id="258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40DA-B6E8-4D52-AABD-FB7816F4477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159B-5E0A-43F6-B72D-57167CD18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mining/dm_cluster_analysis.htm" TargetMode="External"/><Relationship Id="rId2" Type="http://schemas.openxmlformats.org/officeDocument/2006/relationships/hyperlink" Target="https://www.geeksforgeeks.org/cluster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38350"/>
            <a:ext cx="5905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Types of Unsupervised Learning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35" y="1106556"/>
            <a:ext cx="5751443" cy="575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3096" y="1510748"/>
            <a:ext cx="542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is the task of dividing the population or data points into a number of groups such that data points in the same groups are more similar to other data points in the same group than those in other </a:t>
            </a:r>
            <a:r>
              <a:rPr lang="en-US" dirty="0" smtClean="0"/>
              <a:t>groups.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Clustering Methods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Density-Based </a:t>
            </a:r>
            <a:r>
              <a:rPr lang="en-US" b="1" dirty="0" smtClean="0"/>
              <a:t>Methods</a:t>
            </a:r>
          </a:p>
          <a:p>
            <a:r>
              <a:rPr lang="en-US" b="1" dirty="0"/>
              <a:t>Hierarchical Based Methods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Agglomerative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Divisive</a:t>
            </a:r>
            <a:endParaRPr lang="en-US" dirty="0"/>
          </a:p>
          <a:p>
            <a:r>
              <a:rPr lang="en-US" b="1" dirty="0"/>
              <a:t>Partitioning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contribute.geeksforgeeks.org/wp-content/uploads/k-means-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9" y="2125724"/>
            <a:ext cx="4133850" cy="44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129" y="614915"/>
            <a:ext cx="47682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Clustering Algorithms</a:t>
            </a:r>
          </a:p>
          <a:p>
            <a:r>
              <a:rPr lang="en-US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K-mean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Hierarchical Clustering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15244"/>
            <a:ext cx="6175513" cy="48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Dimensionality reduction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It 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the process of reducing the number of random variables under consideration, by obtaining a set of principal variables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</a:rPr>
              <a:t>Types of </a:t>
            </a:r>
            <a:r>
              <a:rPr lang="en-US" b="1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Dimensionality reduction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</a:p>
          <a:p>
            <a:pPr lvl="1"/>
            <a:r>
              <a:rPr lang="en-US" dirty="0" smtClean="0"/>
              <a:t>Filter Method </a:t>
            </a:r>
          </a:p>
          <a:p>
            <a:pPr lvl="1"/>
            <a:r>
              <a:rPr lang="en-US" dirty="0" smtClean="0"/>
              <a:t>Wrapper Method</a:t>
            </a:r>
          </a:p>
          <a:p>
            <a:r>
              <a:rPr lang="en-US" dirty="0" smtClean="0"/>
              <a:t>Features Extraction</a:t>
            </a:r>
          </a:p>
          <a:p>
            <a:pPr lvl="1"/>
            <a:r>
              <a:rPr lang="en-US" dirty="0" smtClean="0"/>
              <a:t>Based on similarity we stored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Reference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https://www.geeksforgeeks.org/clustering-in-machine-learning/</a:t>
            </a:r>
            <a:endParaRPr lang="en-US" dirty="0" smtClean="0"/>
          </a:p>
          <a:p>
            <a:r>
              <a:rPr lang="en-US" smtClean="0">
                <a:hlinkClick r:id="rId3"/>
              </a:rPr>
              <a:t>https://www.tutorialspoint.com/data_mining/dm_cluster_analysis.htm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95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Types of Unsupervised Learning</vt:lpstr>
      <vt:lpstr>PowerPoint Presentation</vt:lpstr>
      <vt:lpstr>Clustering Methods</vt:lpstr>
      <vt:lpstr>PowerPoint Presentation</vt:lpstr>
      <vt:lpstr>Dimensionality reduction  </vt:lpstr>
      <vt:lpstr>Types of Dimensionality reduction 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Najeeb</dc:creator>
  <cp:lastModifiedBy>Zeeshan Najeeb</cp:lastModifiedBy>
  <cp:revision>13</cp:revision>
  <dcterms:created xsi:type="dcterms:W3CDTF">2019-08-05T14:50:14Z</dcterms:created>
  <dcterms:modified xsi:type="dcterms:W3CDTF">2019-08-06T05:34:07Z</dcterms:modified>
</cp:coreProperties>
</file>