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7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9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4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6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7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2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2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3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9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5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7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0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12E1A7-8C70-4D13-ADC1-D3182125861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701CAA-426E-46DA-894A-C4F77D044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4580C-C2A0-4040-95D2-F5930BA9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Random car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72E7F7-97CF-47EA-9760-35A05A2F4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组长：赵元培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组员：胡景文 杨文清</a:t>
            </a:r>
          </a:p>
        </p:txBody>
      </p:sp>
    </p:spTree>
    <p:extLst>
      <p:ext uri="{BB962C8B-B14F-4D97-AF65-F5344CB8AC3E}">
        <p14:creationId xmlns:p14="http://schemas.microsoft.com/office/powerpoint/2010/main" val="39406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C9075-1097-4740-AF63-B082194A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存在的不足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FE511-827B-409D-A070-BC0711E8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两个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motor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存在细微误差，不能完全按照直线运动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超声波传感器位置较高，遇到较低障碍物无法检测并避开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超声波传感器宽度不足，小车两侧边缘可能被卡住</a:t>
            </a:r>
          </a:p>
        </p:txBody>
      </p:sp>
    </p:spTree>
    <p:extLst>
      <p:ext uri="{BB962C8B-B14F-4D97-AF65-F5344CB8AC3E}">
        <p14:creationId xmlns:p14="http://schemas.microsoft.com/office/powerpoint/2010/main" val="104994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5E620-FAD7-4098-9D05-0D1096F5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现场展示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96C59-0F97-44A8-87CE-F13318C58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9766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C2E2A-2310-4032-92B9-D96AFB1A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阶段目标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A5BB5-FAFE-4EAA-85A9-983DD508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完成硬件的组装搭建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熟悉软件（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等）的安装使用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编写程序，控制小车前进，遇到障碍物能够回避</a:t>
            </a:r>
          </a:p>
        </p:txBody>
      </p:sp>
    </p:spTree>
    <p:extLst>
      <p:ext uri="{BB962C8B-B14F-4D97-AF65-F5344CB8AC3E}">
        <p14:creationId xmlns:p14="http://schemas.microsoft.com/office/powerpoint/2010/main" val="189625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548D-6A23-40A2-B9F2-B21F0817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组内分工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8FE9-D59B-41F6-8ADE-12567F04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赵元培：熟悉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，编写、调试程序，展示阶段成果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胡景文：硬件组装，调试程序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杨文清：硬件组装</a:t>
            </a:r>
          </a:p>
        </p:txBody>
      </p:sp>
    </p:spTree>
    <p:extLst>
      <p:ext uri="{BB962C8B-B14F-4D97-AF65-F5344CB8AC3E}">
        <p14:creationId xmlns:p14="http://schemas.microsoft.com/office/powerpoint/2010/main" val="305945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CF927-0DA5-4A91-AF49-1A1F7FE1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硬件组装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EAB3C-80CF-4FED-9F1B-1A6A24D3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小车底板：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左右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个轮子，分别由一个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motor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Arduino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uno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板：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用于烧录程序，连接驱动板等设备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L293D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驱动板：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motor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，连接蓝牙串口，连接超声波传感器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超声波传感器：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探测前方障碍物，将数据传回主板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蓝牙串口：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提供远程控制接口（暂未使用）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电池：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连接驱动板，提供电源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5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190F2-BFE8-4AE3-A5CF-1F77B8D7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软件安装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9536EC-4798-4E38-86D1-3329A0865E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E714F-68CF-4EB0-ADE5-58E480ADD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Arduino IDE</a:t>
            </a: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需要导入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AFMotor.h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，以便调用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setSpeed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（）等函数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92EA34-B40F-4072-8398-28915E118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4" r="18413"/>
          <a:stretch/>
        </p:blipFill>
        <p:spPr>
          <a:xfrm>
            <a:off x="8249883" y="2160996"/>
            <a:ext cx="2753242" cy="25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1C7A1-1A01-433C-8C92-6584A64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E70678-FA60-4266-B337-F6BB414B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60319"/>
            <a:ext cx="4070925" cy="3625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CB9B01-DB51-41B7-95A5-DEA977DFA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"/>
          <a:stretch/>
        </p:blipFill>
        <p:spPr>
          <a:xfrm>
            <a:off x="6031345" y="2560319"/>
            <a:ext cx="3833090" cy="36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2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31141-0830-4B1D-AB32-B9B7CCA7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163C8-DCAB-456B-BC19-690A9F2C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4" y="2473300"/>
            <a:ext cx="7340599" cy="3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8D1C-C70B-4023-B865-EBA043BC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913B0-31B4-4623-BC2D-77CC9EB2D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根据距离控制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motor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遇到障碍物原地左转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无法转向时倒车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E5B9C3-EB61-4E55-8963-8025FB96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8" y="652766"/>
            <a:ext cx="3106496" cy="55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22D58-9135-4612-BC7E-D8F04943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398B2-0846-4812-A4AB-1A96F2BE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基本能够沿直线运动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遇到远处障碍物能够转向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无法转向时能够倒车</a:t>
            </a:r>
          </a:p>
        </p:txBody>
      </p:sp>
    </p:spTree>
    <p:extLst>
      <p:ext uri="{BB962C8B-B14F-4D97-AF65-F5344CB8AC3E}">
        <p14:creationId xmlns:p14="http://schemas.microsoft.com/office/powerpoint/2010/main" val="3198427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238</Words>
  <Application>Microsoft Office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方正舒体</vt:lpstr>
      <vt:lpstr>楷体</vt:lpstr>
      <vt:lpstr>Arial</vt:lpstr>
      <vt:lpstr>Garamond</vt:lpstr>
      <vt:lpstr>环保</vt:lpstr>
      <vt:lpstr>Random car</vt:lpstr>
      <vt:lpstr>阶段目标</vt:lpstr>
      <vt:lpstr>组内分工</vt:lpstr>
      <vt:lpstr>硬件组装</vt:lpstr>
      <vt:lpstr>软件安装</vt:lpstr>
      <vt:lpstr>源代码</vt:lpstr>
      <vt:lpstr>源代码</vt:lpstr>
      <vt:lpstr>源代码</vt:lpstr>
      <vt:lpstr>实验结果</vt:lpstr>
      <vt:lpstr>存在的不足</vt:lpstr>
      <vt:lpstr>现场展示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car</dc:title>
  <dc:creator>yuanpei_z@163.com</dc:creator>
  <cp:lastModifiedBy>yuanpei_z@163.com</cp:lastModifiedBy>
  <cp:revision>14</cp:revision>
  <dcterms:created xsi:type="dcterms:W3CDTF">2017-10-08T14:27:32Z</dcterms:created>
  <dcterms:modified xsi:type="dcterms:W3CDTF">2017-10-08T15:39:52Z</dcterms:modified>
</cp:coreProperties>
</file>