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0" r:id="rId5"/>
    <p:sldId id="278" r:id="rId6"/>
    <p:sldId id="271" r:id="rId7"/>
    <p:sldId id="279" r:id="rId8"/>
    <p:sldId id="280" r:id="rId9"/>
    <p:sldId id="272" r:id="rId10"/>
    <p:sldId id="276" r:id="rId11"/>
    <p:sldId id="277" r:id="rId12"/>
    <p:sldId id="274" r:id="rId13"/>
    <p:sldId id="275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zh-CN" altLang="en-US"/>
              <a:t>2017/10/9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zh-CN" altLang="en-US"/>
              <a:t>2017/10/9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2017/10/9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zh-CN" altLang="en-US"/>
              <a:pPr/>
              <a:t>2017/10/9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124744"/>
            <a:ext cx="9144000" cy="2667000"/>
          </a:xfrm>
        </p:spPr>
        <p:txBody>
          <a:bodyPr/>
          <a:lstStyle/>
          <a:p>
            <a:r>
              <a:rPr lang="en-US" altLang="zh-CN" sz="6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AICar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成员：畅雅雯 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2015202004 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水治禹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2015202008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姚     菁 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2015202031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任可欣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2015202037</a:t>
            </a:r>
          </a:p>
          <a:p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2017.10.09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程序导入</a:t>
            </a:r>
            <a:endParaRPr 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1" y="1628800"/>
            <a:ext cx="4320480" cy="522920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28800"/>
            <a:ext cx="3995936" cy="52102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29573" y="60212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（避障原理）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7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问题分析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1955441"/>
            <a:ext cx="5436094" cy="4216759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电脑</a:t>
            </a:r>
            <a:r>
              <a:rPr lang="zh-CN" altLang="en-US" dirty="0"/>
              <a:t>无法识别</a:t>
            </a:r>
            <a:r>
              <a:rPr lang="en-US" altLang="zh-CN" dirty="0" err="1"/>
              <a:t>arduino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已解决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zh-CN" altLang="en-US" dirty="0"/>
              <a:t>左右轮转速不</a:t>
            </a:r>
            <a:r>
              <a:rPr lang="zh-CN" altLang="en-US" dirty="0" smtClean="0"/>
              <a:t>均衡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接入</a:t>
            </a:r>
            <a:r>
              <a:rPr lang="zh-CN" altLang="en-US" dirty="0"/>
              <a:t>外接电源之后，小车无法稳定</a:t>
            </a:r>
            <a:r>
              <a:rPr lang="zh-CN" altLang="en-US" dirty="0" smtClean="0"/>
              <a:t>行驶</a:t>
            </a:r>
            <a:endParaRPr lang="en-US" altLang="zh-CN" dirty="0" smtClean="0"/>
          </a:p>
          <a:p>
            <a:r>
              <a:rPr lang="zh-CN" altLang="en-US" dirty="0" smtClean="0"/>
              <a:t>  蓝</a:t>
            </a:r>
            <a:r>
              <a:rPr lang="zh-CN" altLang="en-US" dirty="0"/>
              <a:t>牙发送指令无效并接收到来自小车的乱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arduino</a:t>
            </a:r>
            <a:r>
              <a:rPr lang="zh-CN" altLang="en-US" dirty="0"/>
              <a:t>板接入电源后，发出警报</a:t>
            </a:r>
            <a:r>
              <a:rPr lang="zh-CN" altLang="en-US" dirty="0" smtClean="0"/>
              <a:t>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arduino</a:t>
            </a:r>
            <a:r>
              <a:rPr lang="zh-CN" altLang="en-US" dirty="0"/>
              <a:t>板一旦接入，便无法运行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524" y="1772816"/>
            <a:ext cx="4118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可能</a:t>
            </a:r>
            <a:r>
              <a:rPr lang="zh-CN" altLang="en-US" sz="2400" dirty="0"/>
              <a:t>原因</a:t>
            </a:r>
            <a:r>
              <a:rPr lang="en-US" altLang="zh-CN" sz="2400" dirty="0" smtClean="0"/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接线</a:t>
            </a:r>
            <a:r>
              <a:rPr lang="zh-CN" altLang="en-US" sz="2400" dirty="0"/>
              <a:t>电路存在问题，电池驱动力不足，两侧马达驱动能力不一致等。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854697" y="1628800"/>
            <a:ext cx="72008" cy="45434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未来展望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3356992"/>
            <a:ext cx="8172399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1</a:t>
            </a:r>
            <a:r>
              <a:rPr lang="zh-CN" altLang="en-US" sz="3200" dirty="0" smtClean="0"/>
              <a:t>、解决现阶段问题，实现避障功能。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sz="3200" dirty="0" smtClean="0"/>
              <a:t>2</a:t>
            </a:r>
            <a:r>
              <a:rPr lang="zh-CN" altLang="en-US" sz="3200" dirty="0" smtClean="0"/>
              <a:t>、美化小车外形，丰富小车功能。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70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80" y="3501008"/>
            <a:ext cx="6192688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 </a:t>
            </a: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ontent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前期准备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线路搭建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初步运行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程序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问题分析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未来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展望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前期准备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2" y="2132856"/>
            <a:ext cx="996243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en-US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Arduino</a:t>
            </a: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UNO</a:t>
            </a:r>
            <a:endParaRPr 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BT06 Bluetooth</a:t>
            </a: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HC-SR04 Ultrasonic Distance </a:t>
            </a:r>
            <a:r>
              <a:rPr 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Measuring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（超声波测距传感器）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L293D Motor Drive </a:t>
            </a:r>
            <a:r>
              <a:rPr 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（电机驱动马达板）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2WD Smart Robot Car Chassis </a:t>
            </a:r>
            <a:r>
              <a:rPr 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（航模电池）</a:t>
            </a:r>
          </a:p>
        </p:txBody>
      </p:sp>
    </p:spTree>
    <p:extLst>
      <p:ext uri="{BB962C8B-B14F-4D97-AF65-F5344CB8AC3E}">
        <p14:creationId xmlns:p14="http://schemas.microsoft.com/office/powerpoint/2010/main" val="20348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前期准备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76872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迷你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小车套件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面包板、杜邦线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Arduino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，，用于向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arduino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板导入控制程序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蓝牙串口控制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APP，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用于连接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AICar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BT06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Bluetooth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线路搭建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底板搭建：将三个轮子固定在底盘上，两个后轮分别与马达相连</a:t>
            </a:r>
            <a:endParaRPr 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801632"/>
            <a:ext cx="2880320" cy="38404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驱动板与</a:t>
            </a:r>
            <a:r>
              <a:rPr lang="en-US" altLang="zh-CN" sz="2000" dirty="0" err="1"/>
              <a:t>arduino</a:t>
            </a:r>
            <a:r>
              <a:rPr lang="zh-CN" altLang="en-US" sz="2000" dirty="0"/>
              <a:t>板上下重叠连接，置于底盘上方中部。</a:t>
            </a:r>
            <a:endParaRPr lang="en-US" sz="20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839641"/>
            <a:ext cx="4416425" cy="3312318"/>
          </a:xfrm>
        </p:spPr>
      </p:pic>
    </p:spTree>
    <p:extLst>
      <p:ext uri="{BB962C8B-B14F-4D97-AF65-F5344CB8AC3E}">
        <p14:creationId xmlns:p14="http://schemas.microsoft.com/office/powerpoint/2010/main" val="33388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线路搭建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382" y="1905000"/>
            <a:ext cx="4860031" cy="762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驱动板两端</a:t>
            </a:r>
            <a:r>
              <a:rPr lang="en-US" altLang="zh-CN" dirty="0">
                <a:latin typeface="+mn-ea"/>
              </a:rPr>
              <a:t>M1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M4</a:t>
            </a:r>
            <a:r>
              <a:rPr lang="zh-CN" altLang="en-US" dirty="0">
                <a:latin typeface="+mn-ea"/>
              </a:rPr>
              <a:t>四个端口与马达相连，两个马达与航模电池串联。 </a:t>
            </a:r>
            <a:endParaRPr lang="en-US" dirty="0">
              <a:latin typeface="+mn-ea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819400"/>
            <a:ext cx="2514600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超声波测距传感器置于面包板上，面包板固定于底板前端。 </a:t>
            </a:r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819400"/>
            <a:ext cx="2514600" cy="3352800"/>
          </a:xfrm>
        </p:spPr>
      </p:pic>
    </p:spTree>
    <p:extLst>
      <p:ext uri="{BB962C8B-B14F-4D97-AF65-F5344CB8AC3E}">
        <p14:creationId xmlns:p14="http://schemas.microsoft.com/office/powerpoint/2010/main" val="3504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线路搭建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其中蓝牙板的四个接口分别连接驱动板上的</a:t>
            </a:r>
            <a:r>
              <a:rPr lang="en-US" altLang="zh-CN" sz="2000" dirty="0"/>
              <a:t>5v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Gnd</a:t>
            </a:r>
            <a:r>
              <a:rPr lang="zh-CN" altLang="en-US" sz="2000" dirty="0"/>
              <a:t>、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0</a:t>
            </a:r>
            <a:r>
              <a:rPr lang="zh-CN" altLang="en-US" sz="2000" dirty="0"/>
              <a:t>四个端口。 </a:t>
            </a:r>
            <a:endParaRPr lang="en-US" sz="20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772816"/>
            <a:ext cx="3348372" cy="4464496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522413" y="3063044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6.</a:t>
            </a:r>
            <a:r>
              <a:rPr lang="zh-CN" altLang="en-US" dirty="0"/>
              <a:t>超声波测距传感器的四个接口分别与驱动板左上角的</a:t>
            </a:r>
            <a:r>
              <a:rPr lang="en-US" altLang="zh-CN" dirty="0"/>
              <a:t>SER1</a:t>
            </a:r>
            <a:r>
              <a:rPr lang="zh-CN" altLang="en-US" dirty="0"/>
              <a:t>、</a:t>
            </a:r>
            <a:r>
              <a:rPr lang="en-US" altLang="zh-CN" dirty="0"/>
              <a:t>SERV0_2</a:t>
            </a:r>
            <a:r>
              <a:rPr lang="zh-CN" altLang="en-US" dirty="0" smtClean="0"/>
              <a:t>连接。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03339" y="4221088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7.Arduino</a:t>
            </a:r>
            <a:r>
              <a:rPr lang="zh-CN" altLang="en-US" sz="2000" dirty="0"/>
              <a:t>板</a:t>
            </a:r>
            <a:r>
              <a:rPr lang="zh-CN" altLang="en-US" sz="2000" dirty="0" smtClean="0"/>
              <a:t>的接口</a:t>
            </a:r>
            <a:r>
              <a:rPr lang="zh-CN" altLang="en-US" sz="2000" dirty="0"/>
              <a:t>可连接电脑或充电宝。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1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初步运行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976" y="1988840"/>
            <a:ext cx="9143999" cy="1019944"/>
          </a:xfrm>
        </p:spPr>
        <p:txBody>
          <a:bodyPr>
            <a:normAutofit/>
          </a:bodyPr>
          <a:lstStyle/>
          <a:p>
            <a:r>
              <a:rPr lang="zh-CN" altLang="en-US" dirty="0"/>
              <a:t>在未导入程序之前，</a:t>
            </a:r>
            <a:r>
              <a:rPr lang="en-US" altLang="zh-CN" dirty="0"/>
              <a:t>AI</a:t>
            </a:r>
            <a:r>
              <a:rPr lang="zh-CN" altLang="en-US" dirty="0"/>
              <a:t>小车可以凭借自身电路启动并行走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7" name="第一次启动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4052" y="2936510"/>
            <a:ext cx="2664296" cy="3631333"/>
          </a:xfrm>
        </p:spPr>
      </p:pic>
      <p:sp>
        <p:nvSpPr>
          <p:cNvPr id="8" name="文本框 7"/>
          <p:cNvSpPr txBox="1"/>
          <p:nvPr/>
        </p:nvSpPr>
        <p:spPr>
          <a:xfrm>
            <a:off x="6670476" y="3933056"/>
            <a:ext cx="365284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问题分析：由于小车两侧轮子的驱动马达性能有区别，导致小车无法直线行驶。考虑通过后期导入程序作出相应调整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3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程序导入</a:t>
            </a:r>
            <a:endParaRPr lang="en-US" sz="36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1674814" y="1844824"/>
            <a:ext cx="5571725" cy="48437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AFMotor.h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AF_DCMotor</a:t>
            </a:r>
            <a:r>
              <a:rPr lang="en-US" altLang="zh-CN" dirty="0"/>
              <a:t> </a:t>
            </a:r>
            <a:r>
              <a:rPr lang="en-US" altLang="zh-CN" dirty="0" err="1"/>
              <a:t>Rback_motor</a:t>
            </a:r>
            <a:r>
              <a:rPr lang="en-US" altLang="zh-CN" dirty="0"/>
              <a:t>(4);   </a:t>
            </a:r>
          </a:p>
          <a:p>
            <a:pPr marL="0" indent="0">
              <a:buNone/>
            </a:pPr>
            <a:r>
              <a:rPr lang="en-US" altLang="zh-CN" dirty="0" err="1"/>
              <a:t>AF_DCMotor</a:t>
            </a:r>
            <a:r>
              <a:rPr lang="en-US" altLang="zh-CN" dirty="0"/>
              <a:t> </a:t>
            </a:r>
            <a:r>
              <a:rPr lang="en-US" altLang="zh-CN" dirty="0" err="1"/>
              <a:t>Lback_motor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r>
              <a:rPr lang="en-US" altLang="zh-CN" dirty="0"/>
              <a:t>float </a:t>
            </a:r>
            <a:r>
              <a:rPr lang="en-US" altLang="zh-CN" dirty="0" err="1"/>
              <a:t>RLRatio</a:t>
            </a:r>
            <a:r>
              <a:rPr lang="en-US" altLang="zh-CN" dirty="0"/>
              <a:t> = 1.0;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maxSpeed</a:t>
            </a:r>
            <a:r>
              <a:rPr lang="en-US" altLang="zh-CN" dirty="0"/>
              <a:t> = 80;//</a:t>
            </a:r>
            <a:r>
              <a:rPr lang="zh-CN" altLang="en-US" dirty="0"/>
              <a:t>最大速度</a:t>
            </a:r>
          </a:p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getstr</a:t>
            </a:r>
            <a:r>
              <a:rPr lang="en-US" altLang="zh-CN" dirty="0"/>
              <a:t>;//</a:t>
            </a:r>
            <a:r>
              <a:rPr lang="zh-CN" altLang="en-US" dirty="0"/>
              <a:t>串口数据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IntervalTime</a:t>
            </a:r>
            <a:r>
              <a:rPr lang="en-US" altLang="zh-CN" dirty="0"/>
              <a:t>;//</a:t>
            </a:r>
            <a:r>
              <a:rPr lang="zh-CN" altLang="en-US" dirty="0"/>
              <a:t>测距时间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trig = 9;//sero1</a:t>
            </a:r>
            <a:r>
              <a:rPr lang="zh-CN" altLang="en-US" dirty="0"/>
              <a:t>保留端口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echo = 10;//sero2</a:t>
            </a:r>
            <a:r>
              <a:rPr lang="zh-CN" altLang="en-US" dirty="0"/>
              <a:t>保留端口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control=1;//0:</a:t>
            </a:r>
            <a:r>
              <a:rPr lang="zh-CN" altLang="en-US" dirty="0"/>
              <a:t>人工控制</a:t>
            </a:r>
            <a:r>
              <a:rPr lang="en-US" altLang="zh-CN" dirty="0"/>
              <a:t>;1:</a:t>
            </a:r>
            <a:r>
              <a:rPr lang="zh-CN" altLang="en-US" dirty="0"/>
              <a:t>自动控制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10436" y="1868827"/>
            <a:ext cx="4355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void setup</a:t>
            </a:r>
            <a:r>
              <a:rPr lang="en-US" altLang="zh-CN" sz="2000" dirty="0" smtClean="0"/>
              <a:t>()    //</a:t>
            </a:r>
            <a:r>
              <a:rPr lang="zh-CN" altLang="en-US" sz="2000" dirty="0" smtClean="0"/>
              <a:t>初始化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void loop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void forward</a:t>
            </a:r>
            <a:r>
              <a:rPr lang="en-US" altLang="zh-CN" sz="2000" dirty="0" smtClean="0"/>
              <a:t>()  //</a:t>
            </a:r>
            <a:r>
              <a:rPr lang="zh-CN" altLang="en-US" sz="2000" dirty="0"/>
              <a:t>前进</a:t>
            </a:r>
            <a:endParaRPr lang="en-US" altLang="zh-CN" sz="2000" dirty="0"/>
          </a:p>
          <a:p>
            <a:r>
              <a:rPr lang="en-US" altLang="zh-CN" sz="2000" dirty="0"/>
              <a:t>void backward</a:t>
            </a:r>
            <a:r>
              <a:rPr lang="en-US" altLang="zh-CN" sz="2000" dirty="0" smtClean="0"/>
              <a:t>()   //</a:t>
            </a:r>
            <a:r>
              <a:rPr lang="zh-CN" altLang="en-US" sz="2000" dirty="0"/>
              <a:t>后退</a:t>
            </a:r>
            <a:endParaRPr lang="en-US" altLang="zh-CN" sz="2000" dirty="0"/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stopcar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停止</a:t>
            </a:r>
            <a:endParaRPr lang="en-US" altLang="zh-CN" sz="2000" dirty="0"/>
          </a:p>
          <a:p>
            <a:r>
              <a:rPr lang="en-US" altLang="zh-CN" sz="2000" dirty="0"/>
              <a:t>void left</a:t>
            </a:r>
            <a:r>
              <a:rPr lang="en-US" altLang="zh-CN" sz="2000" dirty="0" smtClean="0"/>
              <a:t>()   //</a:t>
            </a:r>
            <a:r>
              <a:rPr lang="zh-CN" altLang="en-US" sz="2000" dirty="0" smtClean="0"/>
              <a:t>左转</a:t>
            </a:r>
            <a:endParaRPr lang="en-US" altLang="zh-CN" sz="2000" dirty="0"/>
          </a:p>
          <a:p>
            <a:r>
              <a:rPr lang="en-US" altLang="zh-CN" sz="2000" dirty="0"/>
              <a:t>void </a:t>
            </a:r>
            <a:r>
              <a:rPr lang="en-US" altLang="zh-CN" sz="2000" dirty="0"/>
              <a:t>right</a:t>
            </a:r>
            <a:r>
              <a:rPr lang="en-US" altLang="zh-CN" sz="2000" dirty="0" smtClean="0"/>
              <a:t>()   //</a:t>
            </a:r>
            <a:r>
              <a:rPr lang="zh-CN" altLang="en-US" sz="2000" dirty="0" smtClean="0"/>
              <a:t>右转</a:t>
            </a:r>
            <a:endParaRPr lang="en-US" altLang="zh-CN" sz="2000" dirty="0"/>
          </a:p>
          <a:p>
            <a:r>
              <a:rPr lang="en-US" altLang="zh-CN" sz="2000" dirty="0"/>
              <a:t>void driver</a:t>
            </a:r>
            <a:r>
              <a:rPr lang="en-US" altLang="zh-CN" sz="2000" dirty="0" smtClean="0"/>
              <a:t>()  //</a:t>
            </a:r>
            <a:r>
              <a:rPr lang="zh-CN" altLang="en-US" sz="2000" dirty="0" smtClean="0"/>
              <a:t>驱动</a:t>
            </a:r>
            <a:endParaRPr lang="en-US" altLang="zh-CN" sz="2000" dirty="0"/>
          </a:p>
          <a:p>
            <a:r>
              <a:rPr lang="en-US" altLang="zh-CN" sz="2000" dirty="0"/>
              <a:t>float </a:t>
            </a:r>
            <a:r>
              <a:rPr lang="en-US" altLang="zh-CN" sz="2000" dirty="0" err="1"/>
              <a:t>getdistance</a:t>
            </a:r>
            <a:r>
              <a:rPr lang="en-US" altLang="zh-CN" sz="2000" dirty="0" smtClean="0"/>
              <a:t>()   //</a:t>
            </a:r>
            <a:r>
              <a:rPr lang="zh-CN" altLang="en-US" sz="2000" dirty="0" smtClean="0"/>
              <a:t>测距</a:t>
            </a:r>
            <a:endParaRPr lang="en-US" altLang="zh-CN" sz="2000" dirty="0"/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ultrasonicCar</a:t>
            </a:r>
            <a:r>
              <a:rPr lang="en-US" altLang="zh-CN" sz="2000" dirty="0" smtClean="0"/>
              <a:t>()   //</a:t>
            </a:r>
            <a:r>
              <a:rPr lang="zh-CN" altLang="en-US" sz="2000" dirty="0" smtClean="0"/>
              <a:t>避障</a:t>
            </a:r>
            <a:endParaRPr lang="en-US" altLang="zh-CN" sz="2000" dirty="0"/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ultrasonicCar</a:t>
            </a:r>
            <a:r>
              <a:rPr lang="en-US" altLang="zh-CN" sz="2000" dirty="0"/>
              <a:t>(float 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randomright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5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presentation (widescreen)</Template>
  <TotalTime>0</TotalTime>
  <Words>510</Words>
  <Application>Microsoft Office PowerPoint</Application>
  <PresentationFormat>自定义</PresentationFormat>
  <Paragraphs>79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华文楷体</vt:lpstr>
      <vt:lpstr>宋体</vt:lpstr>
      <vt:lpstr>微软雅黑</vt:lpstr>
      <vt:lpstr>微软雅黑 Light</vt:lpstr>
      <vt:lpstr>Consolas</vt:lpstr>
      <vt:lpstr>Corbel</vt:lpstr>
      <vt:lpstr>Wingdings</vt:lpstr>
      <vt:lpstr>Chalkboard_16x9</vt:lpstr>
      <vt:lpstr>AICar  </vt:lpstr>
      <vt:lpstr>Content</vt:lpstr>
      <vt:lpstr>前期准备</vt:lpstr>
      <vt:lpstr>前期准备</vt:lpstr>
      <vt:lpstr>线路搭建</vt:lpstr>
      <vt:lpstr>线路搭建</vt:lpstr>
      <vt:lpstr>线路搭建</vt:lpstr>
      <vt:lpstr>初步运行</vt:lpstr>
      <vt:lpstr>程序导入</vt:lpstr>
      <vt:lpstr>程序导入</vt:lpstr>
      <vt:lpstr>问题分析</vt:lpstr>
      <vt:lpstr>未来展望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2012-07-22T06:37:07Z</dcterms:created>
  <dcterms:modified xsi:type="dcterms:W3CDTF">2017-10-08T17:50:11Z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