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70" r:id="rId5"/>
    <p:sldId id="278" r:id="rId6"/>
    <p:sldId id="289" r:id="rId7"/>
    <p:sldId id="288" r:id="rId8"/>
    <p:sldId id="290" r:id="rId9"/>
    <p:sldId id="291" r:id="rId10"/>
    <p:sldId id="292" r:id="rId11"/>
    <p:sldId id="275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3"/>
        <p:guide pos="3839"/>
        <p:guide pos="968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zh-CN" altLang="en-US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altLang="zh-CN" smtClean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9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7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7070"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.png"/><Relationship Id="rId2" Type="http://schemas.microsoft.com/office/2007/relationships/media" Target="file:///C:\Users\Administrator\Desktop\3.mp4" TargetMode="External"/><Relationship Id="rId1" Type="http://schemas.openxmlformats.org/officeDocument/2006/relationships/video" Target="file:///C:\Users\Administrator\Desktop\3.mp4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microsoft.com/office/2007/relationships/media" Target="file:///C:\Users\Administrator\Desktop\2.mp4" TargetMode="External"/><Relationship Id="rId1" Type="http://schemas.openxmlformats.org/officeDocument/2006/relationships/video" Target="file:///C:\Users\Administrator\Desktop\2.mp4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microsoft.com/office/2007/relationships/media" Target="file:///C:\Users\Administrator\Desktop\1.mp4" TargetMode="External"/><Relationship Id="rId1" Type="http://schemas.openxmlformats.org/officeDocument/2006/relationships/video" Target="file:///C:\Users\Administrator\Desktop\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124744"/>
            <a:ext cx="9144000" cy="2667000"/>
          </a:xfrm>
        </p:spPr>
        <p:txBody>
          <a:bodyPr/>
          <a:lstStyle/>
          <a:p>
            <a:r>
              <a:rPr lang="en-US" altLang="zh-CN" sz="6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AICar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成员：畅雅雯 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2015202004 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水治禹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2015202008</a:t>
            </a:r>
            <a:endParaRPr lang="en-US" altLang="zh-CN" sz="29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姚     菁 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2015202031    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任可欣 </a:t>
            </a:r>
            <a:r>
              <a:rPr lang="en-US" altLang="zh-CN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2015202037</a:t>
            </a:r>
            <a:endParaRPr lang="en-US" altLang="zh-CN" sz="29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2017.11.05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未来展望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3356992"/>
            <a:ext cx="8172399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sz="3200" dirty="0">
                <a:sym typeface="+mn-ea"/>
              </a:rPr>
              <a:t>预设想：“循迹小车”——为小车搭建跑道，利用传感器控制小车自动沿轨道运行。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sz="3200" dirty="0">
                <a:sym typeface="+mn-ea"/>
              </a:rPr>
              <a:t>结合图像识别相关技术，处理小车传送回来的影像。</a:t>
            </a:r>
            <a:endParaRPr lang="en-US" sz="3200" dirty="0">
              <a:sym typeface="+mn-ea"/>
            </a:endParaRPr>
          </a:p>
          <a:p>
            <a:endParaRPr lang="en-US" sz="3200" dirty="0">
              <a:sym typeface="+mn-ea"/>
            </a:endParaRPr>
          </a:p>
          <a:p>
            <a:r>
              <a:rPr lang="en-US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sz="3200" dirty="0">
                <a:sym typeface="+mn-ea"/>
              </a:rPr>
              <a:t>提高小车的质量，减少小车运行出错。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80" y="3501008"/>
            <a:ext cx="6192688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ontent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前期准备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线路重建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上阶段问题解决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本阶段实现功能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程序导入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未来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展望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前期准备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2" y="2132856"/>
            <a:ext cx="996243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重新调试之前搭建的小车</a:t>
            </a:r>
            <a:endParaRPr 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二次购买面包板、面包线、电池等材料</a:t>
            </a:r>
            <a:endParaRPr 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下载链接蓝牙的APP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下载[Arduino](https://www.arduino.cc)，用于向arduino                板导入控制程序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下载蓝牙串口控制APP，用于连接AICar上的BT06 Bluetooth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线路重连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76872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改变上阶段电池马达的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连接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方式，通过驱动板连接马达和面包板。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利用与Uno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板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之间的连接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程序控制小车的运行。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蓝牙板通过连线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、面包板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与驱动板和Arduino板相连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手机连接蓝牙，控制小车的运行。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上阶段问题解决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76872"/>
            <a:ext cx="9361040" cy="3528392"/>
          </a:xfrm>
        </p:spPr>
        <p:txBody>
          <a:bodyPr>
            <a:noAutofit/>
          </a:bodyPr>
          <a:lstStyle/>
          <a:p>
            <a:pPr marL="0" algn="l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左右轮转速不均衡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algn="l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导入程序，调整车轮转速对应的代码，是两轮的速度一致达到直线行走的目的。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接入外接电源之后，小车无法稳定行驶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重新分析连接线路，更换新电池，驱动力充足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上阶段问题解决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76872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蓝牙发送指令无效并接收到来自小车的乱码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修改蓝牙连接的线路，尝试更换其他端口，使得蓝牙能正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确连接。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•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arduino板接入电源后，发出警报声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后来发现是马达的运作声音，单接Arduino板是没有声音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的。重连线路后，arduino板能够正常运行。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本阶段实现功能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3349" y="1929527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</a:t>
            </a:r>
            <a:r>
              <a:rPr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能够使用手机操纵小车的前进、后退、左右转功能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3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268345" y="2927985"/>
            <a:ext cx="60960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本阶段实现功能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6534" y="1845072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</a:t>
            </a:r>
            <a:r>
              <a:rPr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能够自动行驶并且躲避障碍物，返回与障碍物之间的距离</a:t>
            </a:r>
            <a:endParaRPr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3" name="2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85770" y="2934970"/>
            <a:ext cx="6550660" cy="357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本阶段实现功能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384" y="1790462"/>
            <a:ext cx="9361040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能够搭载手机，实时传输小车所到达位置的路况</a:t>
            </a:r>
            <a:r>
              <a:rPr 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3" name="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82545" y="2517140"/>
            <a:ext cx="6842760" cy="389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presentation (widescreen)</Template>
  <TotalTime>0</TotalTime>
  <Words>969</Words>
  <Application>WPS 演示</Application>
  <PresentationFormat>自定义</PresentationFormat>
  <Paragraphs>72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微软雅黑</vt:lpstr>
      <vt:lpstr>黑体</vt:lpstr>
      <vt:lpstr>微软雅黑 Light</vt:lpstr>
      <vt:lpstr>Arial Unicode MS</vt:lpstr>
      <vt:lpstr>Corbel</vt:lpstr>
      <vt:lpstr>华文楷体</vt:lpstr>
      <vt:lpstr>Chalkboard_16x9</vt:lpstr>
      <vt:lpstr>AICar  </vt:lpstr>
      <vt:lpstr>Content</vt:lpstr>
      <vt:lpstr>前期准备</vt:lpstr>
      <vt:lpstr>前期准备</vt:lpstr>
      <vt:lpstr>线路重连</vt:lpstr>
      <vt:lpstr>线路重连</vt:lpstr>
      <vt:lpstr>线路重连</vt:lpstr>
      <vt:lpstr>线路重连</vt:lpstr>
      <vt:lpstr>线路重连</vt:lpstr>
      <vt:lpstr>未来展望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2012-07-22T06:37:00Z</dcterms:created>
  <dcterms:modified xsi:type="dcterms:W3CDTF">2017-11-05T15:56:45Z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KSOProductBuildVer">
    <vt:lpwstr>2052-10.1.0.6930</vt:lpwstr>
  </property>
</Properties>
</file>