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1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07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08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2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7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9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7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BC8D-04A0-4FB8-8A2C-8B8F8F01C1E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982178-9396-4DF5-B718-470855C3D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3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c-yuan/nlp-beginner-finish/tree/master/task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6038v3.pdf" TargetMode="External"/><Relationship Id="rId2" Type="http://schemas.openxmlformats.org/officeDocument/2006/relationships/hyperlink" Target="https://arxiv.org/pdf/1509.06664v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03B4F-86B4-4EF9-8E71-5313D3EF7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基于注意力机制的文本匹配</a:t>
            </a:r>
            <a:b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5185-A60D-46C7-877D-CAE07FC4E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/>
            <a:r>
              <a:rPr lang="zh-CN" altLang="en-US" dirty="0"/>
              <a:t>丁逸凡 </a:t>
            </a:r>
            <a:r>
              <a:rPr lang="en-US" altLang="zh-CN" dirty="0"/>
              <a:t>2018202112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4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0AD2-32CD-409F-9DFD-903E6177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3C8BE-7CF1-4270-9102-633E3B5E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给定两个句子，判断它们之间的关系，如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1</a:t>
            </a:r>
            <a:r>
              <a:rPr lang="zh-CN" altLang="en-US" dirty="0"/>
              <a:t>代表相关，</a:t>
            </a:r>
            <a:r>
              <a:rPr lang="en-US" altLang="zh-CN" dirty="0"/>
              <a:t>0</a:t>
            </a:r>
            <a:r>
              <a:rPr lang="zh-CN" altLang="en-US" dirty="0"/>
              <a:t>代表无关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1A8F6-C88B-4F20-8193-B3D83937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8643"/>
            <a:ext cx="7486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5E245-B31A-487B-A047-32AA4EC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F113B-33E5-4BD1-94E8-CBEFBB87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来自</a:t>
            </a:r>
            <a:r>
              <a:rPr lang="en-US" altLang="zh-CN" dirty="0" err="1"/>
              <a:t>github</a:t>
            </a:r>
            <a:r>
              <a:rPr lang="zh-CN" altLang="en-US" dirty="0"/>
              <a:t>上的开源项目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https://github.com/Alic-yuan/nlp-beginner-finish/tree/master/task3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训练集包含</a:t>
            </a:r>
            <a:r>
              <a:rPr lang="en-US" altLang="zh-CN" dirty="0"/>
              <a:t>92477</a:t>
            </a:r>
            <a:r>
              <a:rPr lang="zh-CN" altLang="en-US" dirty="0"/>
              <a:t>条已标记的数据，测试集包含</a:t>
            </a:r>
            <a:r>
              <a:rPr lang="en-US" altLang="zh-CN" dirty="0"/>
              <a:t>10000</a:t>
            </a:r>
            <a:r>
              <a:rPr lang="zh-CN" altLang="en-US" dirty="0"/>
              <a:t>条已标记的数据</a:t>
            </a:r>
          </a:p>
        </p:txBody>
      </p:sp>
    </p:spTree>
    <p:extLst>
      <p:ext uri="{BB962C8B-B14F-4D97-AF65-F5344CB8AC3E}">
        <p14:creationId xmlns:p14="http://schemas.microsoft.com/office/powerpoint/2010/main" val="30402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C002-A5C7-4F10-BBE5-108A3784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模型介绍</a:t>
            </a:r>
            <a:r>
              <a:rPr lang="en-US" altLang="zh-CN" b="1" dirty="0"/>
              <a:t>-ESIM</a:t>
            </a:r>
            <a:r>
              <a:rPr lang="zh-CN" altLang="en-US" b="1" dirty="0"/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Enhanced LSTM for Natural Language Inference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25AB9-6862-4D21-A472-2667E4D0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ESIM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的全名可以看出，这是一种转为自然语言推断而生的加强版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，由原文中知这种精心设计的链式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顺序推理模型可以胜过以前很多复杂的模型。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ESIM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的模型架构如左图所示，它的主要组成为：输入编码，局部推理建模和推理组合。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3.ESIM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的优势在于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用句子间的注意力机制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(intra-sentence attention)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，来实现局部的推断，进一步实现全局的推断。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531B8-CE78-491A-BCCE-F5BA0D9E5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3541" y="2495501"/>
            <a:ext cx="2601357" cy="336554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E29768CC-3D22-4DC0-BAE3-46E70268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29" y="1443036"/>
            <a:ext cx="3865682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3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6A78-DCC4-432C-98D2-28518065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62895-0DA9-40C5-BD84-6D9327AA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经过了一个</a:t>
            </a:r>
            <a:r>
              <a:rPr lang="en-US" altLang="zh-CN" dirty="0"/>
              <a:t>epoch</a:t>
            </a:r>
            <a:r>
              <a:rPr lang="zh-CN" altLang="en-US" dirty="0"/>
              <a:t>之后的准确率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准确率达到</a:t>
            </a:r>
            <a:r>
              <a:rPr lang="en-US" altLang="zh-CN" dirty="0"/>
              <a:t>79.65%</a:t>
            </a:r>
            <a:r>
              <a:rPr lang="zh-CN" altLang="en-US" dirty="0"/>
              <a:t>，可以接受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37CF54-A913-4B88-A800-9AB9EFE2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72" y="2468341"/>
            <a:ext cx="784928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C1610-0A3C-401A-B6D6-2EA0FAE2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BD941-5391-44E2-B954-0AE4C0A5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数据集上，训练集和测试集相似度比较高，而且内容比较局限（和花呗有关的话题，下面是我截取的例子，可以直观感受到）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由于时间限制和未找到合适的机器，并没有跑完整个训练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8A5B7-1A82-457E-BEDA-10838BF2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47" y="2894441"/>
            <a:ext cx="7219950" cy="65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6265B-E111-4322-AA19-53BFBC58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47" y="3693798"/>
            <a:ext cx="6867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5F6F0-1F2F-4E20-8C03-1F29E133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1054F-DB3E-46C8-A574-0AA2A81D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Tim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Rocktaschel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, Edward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Grefenstette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&amp; Karl Moritz Hermann,</a:t>
            </a:r>
            <a:r>
              <a:rPr lang="pl-PL" altLang="zh-CN" dirty="0">
                <a:solidFill>
                  <a:srgbClr val="24292F"/>
                </a:solidFill>
                <a:latin typeface="-apple-system"/>
              </a:rPr>
              <a:t> Toma´s Ko ˇ cisk ˇ y´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, Phil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Blunsom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2015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.Reasoning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about Entailment with Neural Attention 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https://arxiv.org/pdf/1509.06664v1.pdf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Qian Chen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Xiaodan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Zhu,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Zhenhua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Ling, Si Wei, Hui Jiang, Diana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InkpenEnhanced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(2017).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LSTM for Natural Language Inference 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https://arxiv.org/pdf/1609.06038v3.pdf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181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354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丝状</vt:lpstr>
      <vt:lpstr>基于注意力机制的文本匹配 </vt:lpstr>
      <vt:lpstr>1.问题描述</vt:lpstr>
      <vt:lpstr>2.数据集</vt:lpstr>
      <vt:lpstr>3.模型介绍-ESIM（Enhanced LSTM for Natural Language Inference）</vt:lpstr>
      <vt:lpstr>4.项目进展</vt:lpstr>
      <vt:lpstr>5.存在的问题</vt:lpstr>
      <vt:lpstr>6.Reference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基于注意力机制的文本匹配 </dc:title>
  <dc:creator>丁 逸凡</dc:creator>
  <cp:lastModifiedBy>丁 逸凡</cp:lastModifiedBy>
  <cp:revision>1</cp:revision>
  <dcterms:created xsi:type="dcterms:W3CDTF">2021-12-29T23:42:07Z</dcterms:created>
  <dcterms:modified xsi:type="dcterms:W3CDTF">2021-12-30T02:10:24Z</dcterms:modified>
</cp:coreProperties>
</file>