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44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08893-4468-476D-B8D3-3C49A12E3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9D675A-314C-48EB-9D52-681FB550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4C7DD-611F-4725-B617-51079B6A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33A04-B7D9-4762-A6B2-7BF527BE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08356-820F-4D3A-A4A4-39D2265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8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9D871-448B-4C83-800C-FA546CED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B45BEC-7B86-4B7D-AEED-C98277C99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1533D-35D4-4C7C-B972-C8D41482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69812-3744-4556-8A0F-5803D636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2A12F-CAC4-4B49-B51D-1B3E715E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89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8035A4-ED0E-4511-BE66-08CEA586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E16ED-2C71-4038-979C-F8BCC066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8ED1B-F3BF-40F4-87D3-16A74D70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95513-AED7-4ABA-889E-E8743834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F5E76-E3E2-401B-B8B0-94022BD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DB0E7-711B-4191-BA1C-F37CF5E9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76CBF-5148-4A52-8B83-A6F03E74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3C536-1B01-4D1A-B143-E951324D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E77AB-5FB5-4ED3-8DBB-8D24B217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04420-FFF8-4709-8B46-5616FBB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494C3-5130-46AE-BDE9-5488391C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6DBC5-2C3E-4D03-BB63-880BDAD9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771E4-9136-4389-AB1B-D3E29F44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7BB67-9E73-4800-8364-354BAD0B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D338D-1A80-4F8F-83AA-773C7CA7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0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A7D4B-5E20-4CD2-BC12-D3175AAF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8B0C1-B9E2-4CA3-ABCC-D157F5C29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20CE18-F10A-4697-A95C-78AC8E26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2DAD5-25C8-4EB5-BD20-20B72217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BBA3D-E89B-4EF0-9C38-1DCE9105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71715-F128-4BBA-A847-A5312589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1FAAA-6D55-4382-861E-481B37C7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DFE65-FE3D-4676-89A3-B6095B92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28A6D7-E6B1-4FAA-9F4A-D85FCFB6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731D26-3666-4A06-B532-30DEE06DA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84AC9-CADA-4F26-A439-636ACF93E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2C65FD-15BE-407E-BAE1-19809842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E7B377-CB03-4DED-9FF6-9D5E360E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2224D7-DB83-463F-AF3E-EABD4DB5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338D2-0CBD-460D-9AC3-BA8F6F94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D0A09-5DAC-466B-ABB9-D55CACF9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49933F-F6C2-452A-A94F-82B57422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042BE0-4BA5-42A3-9F3F-A5B8B373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6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816052-6C15-4D28-9100-593742B8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9B4DE-2E37-4F2D-8418-CC365779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44AB40-38BA-4114-AE09-007ACE4C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0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20261-C6AB-4C82-A426-7C2DBDEB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72E7C-AC95-4980-8346-78B68982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B7BD1-72EE-418C-B921-EA6B7B04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0A04E-DCCD-458D-9B59-84B28BAC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B1604-1743-499B-8F5F-2E70DA4E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0214A-6258-4DEA-99C3-035EB3A6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78D5C-6F4D-4603-8845-B4545AC6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7CEB10-211F-4A8B-87D0-7B8E6F660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8DC04-65C0-46D2-B577-16F8C0FC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67857-A9B9-4699-B0D6-8AA234BA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F918E-E1AA-4A41-80C6-9CADB533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7112A-799C-415F-87F6-49BBEAD6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2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150676-86DC-488F-960B-719B213D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80658-9FD8-4078-B7B3-492EDCD3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67561-1CD1-4FD6-93EB-80820721D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427F2-EE22-44B1-B8A5-1B35880208D1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FE59-0AA3-4E09-88FA-A5BCBCF7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32EE9-1FC4-4D7E-A900-93AD5FE7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5B93-38AA-4785-B204-18E71CE690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96A-6FDE-4E46-98D2-93478DBEF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LSTM</a:t>
            </a:r>
            <a:r>
              <a:rPr lang="zh-CN" altLang="en-US"/>
              <a:t>做情感分析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E8EFA4-70D1-4866-893B-EBFC361F0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CN" altLang="en-US"/>
              <a:t>报告人：袁洁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屏幕截图&#10;&#10;已生成高可信度的说明">
            <a:extLst>
              <a:ext uri="{FF2B5EF4-FFF2-40B4-BE49-F238E27FC236}">
                <a16:creationId xmlns:a16="http://schemas.microsoft.com/office/drawing/2014/main" id="{1D51CADD-B222-4164-8A4E-18D60123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3" y="893316"/>
            <a:ext cx="10793331" cy="16385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53C782-1201-4B08-ADBA-EA8944A578CC}"/>
              </a:ext>
            </a:extLst>
          </p:cNvPr>
          <p:cNvSpPr txBox="1"/>
          <p:nvPr/>
        </p:nvSpPr>
        <p:spPr>
          <a:xfrm>
            <a:off x="344773" y="291431"/>
            <a:ext cx="505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Task</a:t>
            </a:r>
            <a:endParaRPr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5AB428-01F1-49D8-B663-187D65B76735}"/>
              </a:ext>
            </a:extLst>
          </p:cNvPr>
          <p:cNvSpPr txBox="1"/>
          <p:nvPr/>
        </p:nvSpPr>
        <p:spPr>
          <a:xfrm>
            <a:off x="344773" y="3105834"/>
            <a:ext cx="505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Data</a:t>
            </a:r>
            <a:endParaRPr lang="zh-CN" altLang="en-US" sz="3600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AA8A2D4-8980-49DE-AE70-F0D9064CB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14179"/>
              </p:ext>
            </p:extLst>
          </p:nvPr>
        </p:nvGraphicFramePr>
        <p:xfrm>
          <a:off x="2032000" y="3596384"/>
          <a:ext cx="8127999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278306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56735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84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70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8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2215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277CBBBC-B0A6-4907-9E01-711825CEF2D2}"/>
              </a:ext>
            </a:extLst>
          </p:cNvPr>
          <p:cNvSpPr/>
          <p:nvPr/>
        </p:nvSpPr>
        <p:spPr>
          <a:xfrm>
            <a:off x="3437744" y="51732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Story of a man who has unnatural feelings for a pig. Starts out with a opening scene that is a terrific example of absurd comedy. A formal orchestra audience is turned into an insane……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00A6BE-7FEE-4C12-AFF8-C7C564263856}"/>
              </a:ext>
            </a:extLst>
          </p:cNvPr>
          <p:cNvSpPr txBox="1"/>
          <p:nvPr/>
        </p:nvSpPr>
        <p:spPr>
          <a:xfrm>
            <a:off x="2263515" y="4991725"/>
            <a:ext cx="163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Neg </a:t>
            </a:r>
            <a:r>
              <a:rPr lang="en-US" altLang="zh-CN" dirty="0" err="1"/>
              <a:t>eg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65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8DA75C-A08B-48D8-A9E9-3A2A5D1E1099}"/>
              </a:ext>
            </a:extLst>
          </p:cNvPr>
          <p:cNvSpPr txBox="1"/>
          <p:nvPr/>
        </p:nvSpPr>
        <p:spPr>
          <a:xfrm>
            <a:off x="344773" y="291431"/>
            <a:ext cx="505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Word embedding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B1748A-A863-412D-AE40-C74313916185}"/>
              </a:ext>
            </a:extLst>
          </p:cNvPr>
          <p:cNvSpPr/>
          <p:nvPr/>
        </p:nvSpPr>
        <p:spPr>
          <a:xfrm>
            <a:off x="344773" y="1127373"/>
            <a:ext cx="11502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就是用来将语言中的词进行数学化的一种方式，顾名思义，词向量就是把一个词表示成一个向量。</a:t>
            </a:r>
            <a:endParaRPr lang="en-US" altLang="zh-CN" sz="2000" dirty="0">
              <a:cs typeface="+mn-ea"/>
              <a:sym typeface="+mn-lt"/>
            </a:endParaRPr>
          </a:p>
        </p:txBody>
      </p:sp>
      <p:pic>
        <p:nvPicPr>
          <p:cNvPr id="14" name="图片 13" descr="图片包含 屏幕截图&#10;&#10;已生成极高可信度的说明">
            <a:extLst>
              <a:ext uri="{FF2B5EF4-FFF2-40B4-BE49-F238E27FC236}">
                <a16:creationId xmlns:a16="http://schemas.microsoft.com/office/drawing/2014/main" id="{A18B307F-9ABC-478D-9DDE-32713E696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3" y="1862371"/>
            <a:ext cx="12192000" cy="40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时钟&#10;&#10;已生成高可信度的说明">
            <a:extLst>
              <a:ext uri="{FF2B5EF4-FFF2-40B4-BE49-F238E27FC236}">
                <a16:creationId xmlns:a16="http://schemas.microsoft.com/office/drawing/2014/main" id="{2D2395D0-9C3A-4EBB-8C0C-F170C188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0" y="3429000"/>
            <a:ext cx="10973364" cy="34482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CF082D-AA0E-4FA2-966F-BB065AB78F3F}"/>
              </a:ext>
            </a:extLst>
          </p:cNvPr>
          <p:cNvSpPr txBox="1"/>
          <p:nvPr/>
        </p:nvSpPr>
        <p:spPr>
          <a:xfrm>
            <a:off x="344773" y="291431"/>
            <a:ext cx="505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RNNs</a:t>
            </a:r>
            <a:endParaRPr lang="zh-CN" altLang="en-US" sz="36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EE1C8E-83C7-4196-887D-66685D9A3202}"/>
              </a:ext>
            </a:extLst>
          </p:cNvPr>
          <p:cNvSpPr/>
          <p:nvPr/>
        </p:nvSpPr>
        <p:spPr>
          <a:xfrm>
            <a:off x="368794" y="937762"/>
            <a:ext cx="11527437" cy="96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NLP </a:t>
            </a:r>
            <a:r>
              <a:rPr lang="zh-CN" altLang="en-US" sz="2000" dirty="0"/>
              <a:t>数据的一个独特之处是它是时间序列数据。每个单词的出现都依赖于它的前一个单词和后一个单词。由于这种依赖的存在，我们使用循环神经网络来处理这种时间序列数据。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69A43A-40C3-4CBF-ABCD-697996D9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21" y="2028953"/>
            <a:ext cx="8230023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36CEF9-81EC-43EA-8039-844D1B9925E2}"/>
              </a:ext>
            </a:extLst>
          </p:cNvPr>
          <p:cNvSpPr txBox="1"/>
          <p:nvPr/>
        </p:nvSpPr>
        <p:spPr>
          <a:xfrm>
            <a:off x="344773" y="291431"/>
            <a:ext cx="505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Procedure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94B8AA-3E58-4879-B244-B03224C17FCF}"/>
              </a:ext>
            </a:extLst>
          </p:cNvPr>
          <p:cNvSpPr txBox="1"/>
          <p:nvPr/>
        </p:nvSpPr>
        <p:spPr>
          <a:xfrm>
            <a:off x="344773" y="1079292"/>
            <a:ext cx="11707319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Word2vec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Word2index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Embedding lookup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RNN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Train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1334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EF0217-A14D-4432-87A0-9EFC6E99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92" y="37474"/>
            <a:ext cx="5853016" cy="67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6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ED200E-5070-4D11-A210-C04130A0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4" y="727022"/>
            <a:ext cx="10911612" cy="54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0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006A48-B14D-4EF3-BB11-6B01E77C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5" y="637082"/>
            <a:ext cx="11063410" cy="55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8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148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使用LSTM做情感分析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使用LSTM做情感分析</dc:title>
  <dc:creator> </dc:creator>
  <cp:lastModifiedBy> </cp:lastModifiedBy>
  <cp:revision>11</cp:revision>
  <dcterms:created xsi:type="dcterms:W3CDTF">2018-06-12T01:50:29Z</dcterms:created>
  <dcterms:modified xsi:type="dcterms:W3CDTF">2018-06-19T09:09:47Z</dcterms:modified>
</cp:coreProperties>
</file>