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hiny.rstudio.com/" TargetMode="External"/><Relationship Id="rId4" Type="http://schemas.openxmlformats.org/officeDocument/2006/relationships/hyperlink" Target="http://dplyr.tidyverse.org/" TargetMode="External"/><Relationship Id="rId9" Type="http://schemas.openxmlformats.org/officeDocument/2006/relationships/hyperlink" Target="https://deanattali.com/shinyjs/" TargetMode="External"/><Relationship Id="rId5" Type="http://schemas.openxmlformats.org/officeDocument/2006/relationships/hyperlink" Target="https://rstudio.github.io/leaflet/" TargetMode="External"/><Relationship Id="rId6" Type="http://schemas.openxmlformats.org/officeDocument/2006/relationships/hyperlink" Target="https://rstudio.github.io/shinydashboard/" TargetMode="External"/><Relationship Id="rId7" Type="http://schemas.openxmlformats.org/officeDocument/2006/relationships/hyperlink" Target="https://stat.ethz.ch/R-manual/R-devel/library/graphics/html/00Index.html" TargetMode="External"/><Relationship Id="rId8" Type="http://schemas.openxmlformats.org/officeDocument/2006/relationships/hyperlink" Target="https://cran.r-project.org/web/packages/googleVis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Seattle SafeCycle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Abel,William,Dylan,sebastian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9150" y="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Technical Description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03600" y="845025"/>
            <a:ext cx="8261100" cy="39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wrangling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loadData.R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CSV files </a:t>
            </a:r>
          </a:p>
          <a:p>
            <a:pPr indent="-3048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assigned a safety rating 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 side processing</a:t>
            </a:r>
          </a:p>
          <a:p>
            <a: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CSV file into a leaflet map 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Creates functionality for updating data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side UI</a:t>
            </a:r>
          </a:p>
          <a:p>
            <a: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 inline CSS to generated output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Generates UI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Libraries utilized</a:t>
            </a:r>
          </a:p>
          <a:p>
            <a:pPr indent="-317500" lvl="1" marL="9144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shiny</a:t>
            </a:r>
            <a:r>
              <a:rPr lang="en" sz="1400"/>
              <a:t>,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dplyr</a:t>
            </a:r>
            <a:r>
              <a:rPr lang="en" sz="1400"/>
              <a:t>,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leaflet for R</a:t>
            </a:r>
            <a:r>
              <a:rPr lang="en" sz="1400"/>
              <a:t>,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shinydashboard</a:t>
            </a:r>
            <a:r>
              <a:rPr lang="en" sz="1400"/>
              <a:t>,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graphics</a:t>
            </a:r>
            <a:r>
              <a:rPr lang="en" sz="1400"/>
              <a:t>,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googleVis</a:t>
            </a:r>
            <a:r>
              <a:rPr lang="en" sz="1400"/>
              <a:t>, and </a:t>
            </a:r>
            <a:r>
              <a:rPr lang="en" sz="1400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shinyjs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429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can we determine which bike rack is safe from thefts or not?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Our solution:</a:t>
            </a:r>
            <a:r>
              <a:rPr lang="en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tool that allows </a:t>
            </a:r>
            <a:r>
              <a:rPr lang="en" sz="30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bike riders</a:t>
            </a:r>
            <a:r>
              <a:rPr lang="en" sz="3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find the best parking space nearby for their bike.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Data &amp; </a:t>
            </a:r>
            <a:r>
              <a:rPr lang="en"/>
              <a:t>Focus</a:t>
            </a:r>
            <a:r>
              <a:rPr lang="en"/>
              <a:t> Area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488275" y="1601800"/>
            <a:ext cx="5763900" cy="287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Data : 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Seattle Department of Transportation  bike thefts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Seattle Department of Transportation bike racks</a:t>
            </a:r>
          </a:p>
          <a:p>
            <a:pPr indent="-317500" lvl="0" marL="457200">
              <a:spcBef>
                <a:spcPts val="0"/>
              </a:spcBef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Focus on the past 2 years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Area of Study: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Seattle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0" y="527676"/>
            <a:ext cx="7441298" cy="43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00" y="303225"/>
            <a:ext cx="7746200" cy="453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Ethical Concerns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93675" y="1690075"/>
            <a:ext cx="7631100" cy="274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potential danger is that certain individuals can use application to start looting bikes from safe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04650" y="429400"/>
            <a:ext cx="47304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463050"/>
            <a:ext cx="4301400" cy="297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near downtown Seattle (around the Westlake Link Station) is where bike thefts are most common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implies that your bike has a more likely chance of being stolen in the areas with a stronger shade of red</a:t>
            </a:r>
          </a:p>
          <a:p>
            <a:pPr indent="-317500" lvl="0" marL="457200">
              <a:spcBef>
                <a:spcPts val="0"/>
              </a:spcBef>
              <a:buClr>
                <a:srgbClr val="24292E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least amount of thefts was 0 in areas far outside of downtown Seattle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2" y="233125"/>
            <a:ext cx="31483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2780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Faults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450425"/>
            <a:ext cx="7505700" cy="298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higher population in downtown Seattle compared to an area outside of downtown, so naturally there will be a higher population of bikers, and as a result a higher amount of bike thefts.</a:t>
            </a:r>
          </a:p>
          <a:p>
            <a:pPr indent="-342900" lvl="0" marL="457200" rtl="0"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radius of calculation may be too large, and not representative of specific bike racks. Perhaps there may be a bike rack where there were no thefts but at a nearby bike rack the theft count is very high.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 problems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68450" y="1551325"/>
            <a:ext cx="7656300" cy="28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Rendering the leafletOutput in ShinyUI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Loading of leaflet takes a very long time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Updating data button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JSON API from Seattle Department of Transportation</a:t>
            </a:r>
          </a:p>
          <a:p>
            <a:pPr indent="-311150" lvl="0" marL="457200" rtl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SzPts val="1300"/>
              <a:buAutoNum type="arabicPeriod"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Rendering leafletOutput with </a:t>
            </a: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100vw</a:t>
            </a: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not working on different computers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