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29"/>
  </p:notesMasterIdLst>
  <p:sldIdLst>
    <p:sldId id="273" r:id="rId2"/>
    <p:sldId id="274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5" r:id="rId20"/>
    <p:sldId id="297" r:id="rId21"/>
    <p:sldId id="298" r:id="rId22"/>
    <p:sldId id="299" r:id="rId23"/>
    <p:sldId id="294" r:id="rId24"/>
    <p:sldId id="277" r:id="rId25"/>
    <p:sldId id="301" r:id="rId26"/>
    <p:sldId id="302" r:id="rId27"/>
    <p:sldId id="304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1EC36F-A289-4769-A7F3-0D306FA186C6}" v="13" dt="2023-09-26T17:07:49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xuan Zhou" userId="b88ee38c45177f57" providerId="LiveId" clId="{A21EC36F-A289-4769-A7F3-0D306FA186C6}"/>
    <pc:docChg chg="undo redo custSel addSld delSld modSld sldOrd">
      <pc:chgData name="Yixuan Zhou" userId="b88ee38c45177f57" providerId="LiveId" clId="{A21EC36F-A289-4769-A7F3-0D306FA186C6}" dt="2023-09-26T17:22:38.210" v="1027" actId="20577"/>
      <pc:docMkLst>
        <pc:docMk/>
      </pc:docMkLst>
      <pc:sldChg chg="modSp mod">
        <pc:chgData name="Yixuan Zhou" userId="b88ee38c45177f57" providerId="LiveId" clId="{A21EC36F-A289-4769-A7F3-0D306FA186C6}" dt="2023-09-26T03:44:07.399" v="0" actId="1076"/>
        <pc:sldMkLst>
          <pc:docMk/>
          <pc:sldMk cId="4250284073" sldId="273"/>
        </pc:sldMkLst>
        <pc:spChg chg="mod">
          <ac:chgData name="Yixuan Zhou" userId="b88ee38c45177f57" providerId="LiveId" clId="{A21EC36F-A289-4769-A7F3-0D306FA186C6}" dt="2023-09-26T03:44:07.399" v="0" actId="1076"/>
          <ac:spMkLst>
            <pc:docMk/>
            <pc:sldMk cId="4250284073" sldId="273"/>
            <ac:spMk id="2" creationId="{EF84B576-B7EA-9579-EF9D-C0C225738A6C}"/>
          </ac:spMkLst>
        </pc:spChg>
      </pc:sldChg>
      <pc:sldChg chg="modSp mod ord">
        <pc:chgData name="Yixuan Zhou" userId="b88ee38c45177f57" providerId="LiveId" clId="{A21EC36F-A289-4769-A7F3-0D306FA186C6}" dt="2023-09-26T16:01:41.463" v="139" actId="20577"/>
        <pc:sldMkLst>
          <pc:docMk/>
          <pc:sldMk cId="1031013479" sldId="274"/>
        </pc:sldMkLst>
        <pc:spChg chg="mod">
          <ac:chgData name="Yixuan Zhou" userId="b88ee38c45177f57" providerId="LiveId" clId="{A21EC36F-A289-4769-A7F3-0D306FA186C6}" dt="2023-09-26T16:01:41.463" v="139" actId="20577"/>
          <ac:spMkLst>
            <pc:docMk/>
            <pc:sldMk cId="1031013479" sldId="274"/>
            <ac:spMk id="4" creationId="{64F6838E-D346-3F08-6D5B-DC86C71BC8B4}"/>
          </ac:spMkLst>
        </pc:spChg>
        <pc:spChg chg="mod">
          <ac:chgData name="Yixuan Zhou" userId="b88ee38c45177f57" providerId="LiveId" clId="{A21EC36F-A289-4769-A7F3-0D306FA186C6}" dt="2023-09-26T16:01:37.078" v="128" actId="20577"/>
          <ac:spMkLst>
            <pc:docMk/>
            <pc:sldMk cId="1031013479" sldId="274"/>
            <ac:spMk id="5" creationId="{806BD327-97F4-6B0D-C439-A309DA0F5977}"/>
          </ac:spMkLst>
        </pc:spChg>
      </pc:sldChg>
      <pc:sldChg chg="addSp delSp modSp new del mod">
        <pc:chgData name="Yixuan Zhou" userId="b88ee38c45177f57" providerId="LiveId" clId="{A21EC36F-A289-4769-A7F3-0D306FA186C6}" dt="2023-09-26T16:09:31.712" v="339" actId="47"/>
        <pc:sldMkLst>
          <pc:docMk/>
          <pc:sldMk cId="2152409936" sldId="275"/>
        </pc:sldMkLst>
        <pc:spChg chg="mod">
          <ac:chgData name="Yixuan Zhou" userId="b88ee38c45177f57" providerId="LiveId" clId="{A21EC36F-A289-4769-A7F3-0D306FA186C6}" dt="2023-09-26T15:09:31.659" v="3" actId="1076"/>
          <ac:spMkLst>
            <pc:docMk/>
            <pc:sldMk cId="2152409936" sldId="275"/>
            <ac:spMk id="2" creationId="{BF877BB4-305A-1ABF-1522-DC990F9AA176}"/>
          </ac:spMkLst>
        </pc:spChg>
        <pc:picChg chg="add del mod">
          <ac:chgData name="Yixuan Zhou" userId="b88ee38c45177f57" providerId="LiveId" clId="{A21EC36F-A289-4769-A7F3-0D306FA186C6}" dt="2023-09-26T16:08:35.622" v="324" actId="21"/>
          <ac:picMkLst>
            <pc:docMk/>
            <pc:sldMk cId="2152409936" sldId="275"/>
            <ac:picMk id="1026" creationId="{7AFD114C-9ABF-A8C0-3014-CEBBF7843413}"/>
          </ac:picMkLst>
        </pc:picChg>
      </pc:sldChg>
      <pc:sldChg chg="addSp delSp modSp add del mod ord">
        <pc:chgData name="Yixuan Zhou" userId="b88ee38c45177f57" providerId="LiveId" clId="{A21EC36F-A289-4769-A7F3-0D306FA186C6}" dt="2023-09-26T16:31:42.963" v="708" actId="47"/>
        <pc:sldMkLst>
          <pc:docMk/>
          <pc:sldMk cId="3837091504" sldId="276"/>
        </pc:sldMkLst>
        <pc:spChg chg="del">
          <ac:chgData name="Yixuan Zhou" userId="b88ee38c45177f57" providerId="LiveId" clId="{A21EC36F-A289-4769-A7F3-0D306FA186C6}" dt="2023-09-26T15:10:39.717" v="16" actId="478"/>
          <ac:spMkLst>
            <pc:docMk/>
            <pc:sldMk cId="3837091504" sldId="276"/>
            <ac:spMk id="2" creationId="{BF877BB4-305A-1ABF-1522-DC990F9AA176}"/>
          </ac:spMkLst>
        </pc:spChg>
        <pc:picChg chg="add del">
          <ac:chgData name="Yixuan Zhou" userId="b88ee38c45177f57" providerId="LiveId" clId="{A21EC36F-A289-4769-A7F3-0D306FA186C6}" dt="2023-09-26T15:10:30.264" v="12" actId="22"/>
          <ac:picMkLst>
            <pc:docMk/>
            <pc:sldMk cId="3837091504" sldId="276"/>
            <ac:picMk id="5" creationId="{C2E54902-3B19-4C63-773B-74BFAD926C0B}"/>
          </ac:picMkLst>
        </pc:picChg>
        <pc:picChg chg="add del">
          <ac:chgData name="Yixuan Zhou" userId="b88ee38c45177f57" providerId="LiveId" clId="{A21EC36F-A289-4769-A7F3-0D306FA186C6}" dt="2023-09-26T15:10:35.827" v="15" actId="478"/>
          <ac:picMkLst>
            <pc:docMk/>
            <pc:sldMk cId="3837091504" sldId="276"/>
            <ac:picMk id="7" creationId="{E72403C2-3DFE-2333-DF6F-4B718AD9842F}"/>
          </ac:picMkLst>
        </pc:picChg>
        <pc:picChg chg="add mod">
          <ac:chgData name="Yixuan Zhou" userId="b88ee38c45177f57" providerId="LiveId" clId="{A21EC36F-A289-4769-A7F3-0D306FA186C6}" dt="2023-09-26T15:10:49.455" v="21" actId="1076"/>
          <ac:picMkLst>
            <pc:docMk/>
            <pc:sldMk cId="3837091504" sldId="276"/>
            <ac:picMk id="9" creationId="{5D842321-1F8B-C689-4494-3A9319DD2BB2}"/>
          </ac:picMkLst>
        </pc:picChg>
        <pc:picChg chg="del">
          <ac:chgData name="Yixuan Zhou" userId="b88ee38c45177f57" providerId="LiveId" clId="{A21EC36F-A289-4769-A7F3-0D306FA186C6}" dt="2023-09-26T15:10:31.684" v="13" actId="478"/>
          <ac:picMkLst>
            <pc:docMk/>
            <pc:sldMk cId="3837091504" sldId="276"/>
            <ac:picMk id="1026" creationId="{7AFD114C-9ABF-A8C0-3014-CEBBF7843413}"/>
          </ac:picMkLst>
        </pc:picChg>
      </pc:sldChg>
      <pc:sldChg chg="addSp delSp modSp new mod ord">
        <pc:chgData name="Yixuan Zhou" userId="b88ee38c45177f57" providerId="LiveId" clId="{A21EC36F-A289-4769-A7F3-0D306FA186C6}" dt="2023-09-26T16:28:33.261" v="641" actId="1076"/>
        <pc:sldMkLst>
          <pc:docMk/>
          <pc:sldMk cId="261450790" sldId="277"/>
        </pc:sldMkLst>
        <pc:spChg chg="del">
          <ac:chgData name="Yixuan Zhou" userId="b88ee38c45177f57" providerId="LiveId" clId="{A21EC36F-A289-4769-A7F3-0D306FA186C6}" dt="2023-09-26T15:48:36.626" v="23" actId="478"/>
          <ac:spMkLst>
            <pc:docMk/>
            <pc:sldMk cId="261450790" sldId="277"/>
            <ac:spMk id="2" creationId="{077E67B1-583E-FFDE-F3F1-979F4A42ECD9}"/>
          </ac:spMkLst>
        </pc:spChg>
        <pc:spChg chg="add mod">
          <ac:chgData name="Yixuan Zhou" userId="b88ee38c45177f57" providerId="LiveId" clId="{A21EC36F-A289-4769-A7F3-0D306FA186C6}" dt="2023-09-26T16:28:33.261" v="641" actId="1076"/>
          <ac:spMkLst>
            <pc:docMk/>
            <pc:sldMk cId="261450790" sldId="277"/>
            <ac:spMk id="6" creationId="{744B746F-E44B-921B-D1FD-D1A23C6F2199}"/>
          </ac:spMkLst>
        </pc:spChg>
        <pc:picChg chg="add mod">
          <ac:chgData name="Yixuan Zhou" userId="b88ee38c45177f57" providerId="LiveId" clId="{A21EC36F-A289-4769-A7F3-0D306FA186C6}" dt="2023-09-26T15:48:42.434" v="26" actId="1076"/>
          <ac:picMkLst>
            <pc:docMk/>
            <pc:sldMk cId="261450790" sldId="277"/>
            <ac:picMk id="5" creationId="{09BC7346-72D0-3651-6439-1DF37C3457F5}"/>
          </ac:picMkLst>
        </pc:picChg>
      </pc:sldChg>
      <pc:sldChg chg="addSp delSp modSp new mod">
        <pc:chgData name="Yixuan Zhou" userId="b88ee38c45177f57" providerId="LiveId" clId="{A21EC36F-A289-4769-A7F3-0D306FA186C6}" dt="2023-09-26T16:04:22.202" v="215" actId="12"/>
        <pc:sldMkLst>
          <pc:docMk/>
          <pc:sldMk cId="3901331373" sldId="278"/>
        </pc:sldMkLst>
        <pc:spChg chg="add del mod">
          <ac:chgData name="Yixuan Zhou" userId="b88ee38c45177f57" providerId="LiveId" clId="{A21EC36F-A289-4769-A7F3-0D306FA186C6}" dt="2023-09-26T16:02:24.341" v="172" actId="20577"/>
          <ac:spMkLst>
            <pc:docMk/>
            <pc:sldMk cId="3901331373" sldId="278"/>
            <ac:spMk id="2" creationId="{E4387748-0BA9-EEA1-6D1D-31A0BDDE56EB}"/>
          </ac:spMkLst>
        </pc:spChg>
        <pc:spChg chg="mod">
          <ac:chgData name="Yixuan Zhou" userId="b88ee38c45177f57" providerId="LiveId" clId="{A21EC36F-A289-4769-A7F3-0D306FA186C6}" dt="2023-09-26T16:04:22.202" v="215" actId="12"/>
          <ac:spMkLst>
            <pc:docMk/>
            <pc:sldMk cId="3901331373" sldId="278"/>
            <ac:spMk id="3" creationId="{C53BCD3F-170B-D88F-B7A6-8D67003698B1}"/>
          </ac:spMkLst>
        </pc:spChg>
      </pc:sldChg>
      <pc:sldChg chg="modSp add mod">
        <pc:chgData name="Yixuan Zhou" userId="b88ee38c45177f57" providerId="LiveId" clId="{A21EC36F-A289-4769-A7F3-0D306FA186C6}" dt="2023-09-26T16:04:36.545" v="218" actId="20577"/>
        <pc:sldMkLst>
          <pc:docMk/>
          <pc:sldMk cId="2376796450" sldId="279"/>
        </pc:sldMkLst>
        <pc:spChg chg="mod">
          <ac:chgData name="Yixuan Zhou" userId="b88ee38c45177f57" providerId="LiveId" clId="{A21EC36F-A289-4769-A7F3-0D306FA186C6}" dt="2023-09-26T16:04:36.545" v="218" actId="20577"/>
          <ac:spMkLst>
            <pc:docMk/>
            <pc:sldMk cId="2376796450" sldId="279"/>
            <ac:spMk id="3" creationId="{C53BCD3F-170B-D88F-B7A6-8D67003698B1}"/>
          </ac:spMkLst>
        </pc:spChg>
      </pc:sldChg>
      <pc:sldChg chg="modSp new mod">
        <pc:chgData name="Yixuan Zhou" userId="b88ee38c45177f57" providerId="LiveId" clId="{A21EC36F-A289-4769-A7F3-0D306FA186C6}" dt="2023-09-26T17:22:38.210" v="1027" actId="20577"/>
        <pc:sldMkLst>
          <pc:docMk/>
          <pc:sldMk cId="1351415622" sldId="280"/>
        </pc:sldMkLst>
        <pc:spChg chg="mod">
          <ac:chgData name="Yixuan Zhou" userId="b88ee38c45177f57" providerId="LiveId" clId="{A21EC36F-A289-4769-A7F3-0D306FA186C6}" dt="2023-09-26T16:05:53.232" v="256" actId="20577"/>
          <ac:spMkLst>
            <pc:docMk/>
            <pc:sldMk cId="1351415622" sldId="280"/>
            <ac:spMk id="2" creationId="{526B3BAD-4B60-FC35-455B-A2BCFD6CBDE4}"/>
          </ac:spMkLst>
        </pc:spChg>
        <pc:spChg chg="mod">
          <ac:chgData name="Yixuan Zhou" userId="b88ee38c45177f57" providerId="LiveId" clId="{A21EC36F-A289-4769-A7F3-0D306FA186C6}" dt="2023-09-26T17:22:38.210" v="1027" actId="20577"/>
          <ac:spMkLst>
            <pc:docMk/>
            <pc:sldMk cId="1351415622" sldId="280"/>
            <ac:spMk id="3" creationId="{A5E0F139-AACE-47B8-8DD1-A6ADC60B6D85}"/>
          </ac:spMkLst>
        </pc:spChg>
      </pc:sldChg>
      <pc:sldChg chg="modSp new mod">
        <pc:chgData name="Yixuan Zhou" userId="b88ee38c45177f57" providerId="LiveId" clId="{A21EC36F-A289-4769-A7F3-0D306FA186C6}" dt="2023-09-26T16:07:44.251" v="312" actId="20577"/>
        <pc:sldMkLst>
          <pc:docMk/>
          <pc:sldMk cId="3847361302" sldId="281"/>
        </pc:sldMkLst>
        <pc:spChg chg="mod">
          <ac:chgData name="Yixuan Zhou" userId="b88ee38c45177f57" providerId="LiveId" clId="{A21EC36F-A289-4769-A7F3-0D306FA186C6}" dt="2023-09-26T16:07:04.478" v="276" actId="20577"/>
          <ac:spMkLst>
            <pc:docMk/>
            <pc:sldMk cId="3847361302" sldId="281"/>
            <ac:spMk id="2" creationId="{DB8A0C07-BED9-B2AA-9551-5A96D9039C39}"/>
          </ac:spMkLst>
        </pc:spChg>
        <pc:spChg chg="mod">
          <ac:chgData name="Yixuan Zhou" userId="b88ee38c45177f57" providerId="LiveId" clId="{A21EC36F-A289-4769-A7F3-0D306FA186C6}" dt="2023-09-26T16:07:44.251" v="312" actId="20577"/>
          <ac:spMkLst>
            <pc:docMk/>
            <pc:sldMk cId="3847361302" sldId="281"/>
            <ac:spMk id="3" creationId="{EE59226B-9D57-A207-7FC9-1E6F880723C9}"/>
          </ac:spMkLst>
        </pc:spChg>
      </pc:sldChg>
      <pc:sldChg chg="modSp new mod">
        <pc:chgData name="Yixuan Zhou" userId="b88ee38c45177f57" providerId="LiveId" clId="{A21EC36F-A289-4769-A7F3-0D306FA186C6}" dt="2023-09-26T16:08:11.974" v="322" actId="20577"/>
        <pc:sldMkLst>
          <pc:docMk/>
          <pc:sldMk cId="1701507867" sldId="282"/>
        </pc:sldMkLst>
        <pc:spChg chg="mod">
          <ac:chgData name="Yixuan Zhou" userId="b88ee38c45177f57" providerId="LiveId" clId="{A21EC36F-A289-4769-A7F3-0D306FA186C6}" dt="2023-09-26T16:08:11.974" v="322" actId="20577"/>
          <ac:spMkLst>
            <pc:docMk/>
            <pc:sldMk cId="1701507867" sldId="282"/>
            <ac:spMk id="2" creationId="{A48CAC7D-9BCA-6B11-1C1C-51A94A2BA1ED}"/>
          </ac:spMkLst>
        </pc:spChg>
        <pc:spChg chg="mod">
          <ac:chgData name="Yixuan Zhou" userId="b88ee38c45177f57" providerId="LiveId" clId="{A21EC36F-A289-4769-A7F3-0D306FA186C6}" dt="2023-09-26T16:08:08.780" v="316" actId="5793"/>
          <ac:spMkLst>
            <pc:docMk/>
            <pc:sldMk cId="1701507867" sldId="282"/>
            <ac:spMk id="3" creationId="{624CF259-BA50-4C7B-394C-F73DF3F2DE66}"/>
          </ac:spMkLst>
        </pc:spChg>
      </pc:sldChg>
      <pc:sldChg chg="addSp modSp new mod">
        <pc:chgData name="Yixuan Zhou" userId="b88ee38c45177f57" providerId="LiveId" clId="{A21EC36F-A289-4769-A7F3-0D306FA186C6}" dt="2023-09-26T16:09:07.799" v="337" actId="1076"/>
        <pc:sldMkLst>
          <pc:docMk/>
          <pc:sldMk cId="1366860305" sldId="283"/>
        </pc:sldMkLst>
        <pc:spChg chg="mod">
          <ac:chgData name="Yixuan Zhou" userId="b88ee38c45177f57" providerId="LiveId" clId="{A21EC36F-A289-4769-A7F3-0D306FA186C6}" dt="2023-09-26T16:08:48.153" v="329"/>
          <ac:spMkLst>
            <pc:docMk/>
            <pc:sldMk cId="1366860305" sldId="283"/>
            <ac:spMk id="2" creationId="{23ABED20-FBD1-BF84-D326-A9404D9434B2}"/>
          </ac:spMkLst>
        </pc:spChg>
        <pc:spChg chg="mod">
          <ac:chgData name="Yixuan Zhou" userId="b88ee38c45177f57" providerId="LiveId" clId="{A21EC36F-A289-4769-A7F3-0D306FA186C6}" dt="2023-09-26T16:09:07.799" v="337" actId="1076"/>
          <ac:spMkLst>
            <pc:docMk/>
            <pc:sldMk cId="1366860305" sldId="283"/>
            <ac:spMk id="3" creationId="{64F3F19F-1437-D8E5-8866-19AD65C54B58}"/>
          </ac:spMkLst>
        </pc:spChg>
        <pc:picChg chg="add mod">
          <ac:chgData name="Yixuan Zhou" userId="b88ee38c45177f57" providerId="LiveId" clId="{A21EC36F-A289-4769-A7F3-0D306FA186C6}" dt="2023-09-26T16:08:39.347" v="326" actId="1076"/>
          <ac:picMkLst>
            <pc:docMk/>
            <pc:sldMk cId="1366860305" sldId="283"/>
            <ac:picMk id="5" creationId="{6717D753-46B8-A8BC-FD11-BBDFFDEFD715}"/>
          </ac:picMkLst>
        </pc:picChg>
      </pc:sldChg>
      <pc:sldChg chg="modSp new mod">
        <pc:chgData name="Yixuan Zhou" userId="b88ee38c45177f57" providerId="LiveId" clId="{A21EC36F-A289-4769-A7F3-0D306FA186C6}" dt="2023-09-26T16:11:01.815" v="382" actId="20577"/>
        <pc:sldMkLst>
          <pc:docMk/>
          <pc:sldMk cId="3227658622" sldId="284"/>
        </pc:sldMkLst>
        <pc:spChg chg="mod">
          <ac:chgData name="Yixuan Zhou" userId="b88ee38c45177f57" providerId="LiveId" clId="{A21EC36F-A289-4769-A7F3-0D306FA186C6}" dt="2023-09-26T16:09:58.271" v="352" actId="20577"/>
          <ac:spMkLst>
            <pc:docMk/>
            <pc:sldMk cId="3227658622" sldId="284"/>
            <ac:spMk id="2" creationId="{A4ADC064-A4FB-DFCA-BCB3-8ADDEB39DE80}"/>
          </ac:spMkLst>
        </pc:spChg>
        <pc:spChg chg="mod">
          <ac:chgData name="Yixuan Zhou" userId="b88ee38c45177f57" providerId="LiveId" clId="{A21EC36F-A289-4769-A7F3-0D306FA186C6}" dt="2023-09-26T16:11:01.815" v="382" actId="20577"/>
          <ac:spMkLst>
            <pc:docMk/>
            <pc:sldMk cId="3227658622" sldId="284"/>
            <ac:spMk id="3" creationId="{0AF9B877-00B0-7730-4201-B2B7CDA164F5}"/>
          </ac:spMkLst>
        </pc:spChg>
      </pc:sldChg>
      <pc:sldChg chg="addSp delSp modSp new mod">
        <pc:chgData name="Yixuan Zhou" userId="b88ee38c45177f57" providerId="LiveId" clId="{A21EC36F-A289-4769-A7F3-0D306FA186C6}" dt="2023-09-26T16:11:44.054" v="393" actId="22"/>
        <pc:sldMkLst>
          <pc:docMk/>
          <pc:sldMk cId="3123268378" sldId="285"/>
        </pc:sldMkLst>
        <pc:spChg chg="del">
          <ac:chgData name="Yixuan Zhou" userId="b88ee38c45177f57" providerId="LiveId" clId="{A21EC36F-A289-4769-A7F3-0D306FA186C6}" dt="2023-09-26T16:11:22.947" v="386" actId="478"/>
          <ac:spMkLst>
            <pc:docMk/>
            <pc:sldMk cId="3123268378" sldId="285"/>
            <ac:spMk id="2" creationId="{1AFA5E9A-2DE2-E640-0ECE-AE90E2680865}"/>
          </ac:spMkLst>
        </pc:spChg>
        <pc:spChg chg="mod">
          <ac:chgData name="Yixuan Zhou" userId="b88ee38c45177f57" providerId="LiveId" clId="{A21EC36F-A289-4769-A7F3-0D306FA186C6}" dt="2023-09-26T16:11:35.661" v="391" actId="1076"/>
          <ac:spMkLst>
            <pc:docMk/>
            <pc:sldMk cId="3123268378" sldId="285"/>
            <ac:spMk id="3" creationId="{5F77A708-4D64-5F65-8E1A-A2822A5FF989}"/>
          </ac:spMkLst>
        </pc:spChg>
        <pc:spChg chg="add del">
          <ac:chgData name="Yixuan Zhou" userId="b88ee38c45177f57" providerId="LiveId" clId="{A21EC36F-A289-4769-A7F3-0D306FA186C6}" dt="2023-09-26T16:11:44.054" v="393" actId="22"/>
          <ac:spMkLst>
            <pc:docMk/>
            <pc:sldMk cId="3123268378" sldId="285"/>
            <ac:spMk id="6" creationId="{84960F33-C66A-3F45-25B3-C7B693BEAED8}"/>
          </ac:spMkLst>
        </pc:spChg>
      </pc:sldChg>
      <pc:sldChg chg="modSp new mod">
        <pc:chgData name="Yixuan Zhou" userId="b88ee38c45177f57" providerId="LiveId" clId="{A21EC36F-A289-4769-A7F3-0D306FA186C6}" dt="2023-09-26T16:12:50.581" v="416" actId="20577"/>
        <pc:sldMkLst>
          <pc:docMk/>
          <pc:sldMk cId="1211492117" sldId="286"/>
        </pc:sldMkLst>
        <pc:spChg chg="mod">
          <ac:chgData name="Yixuan Zhou" userId="b88ee38c45177f57" providerId="LiveId" clId="{A21EC36F-A289-4769-A7F3-0D306FA186C6}" dt="2023-09-26T16:12:11.558" v="409" actId="20577"/>
          <ac:spMkLst>
            <pc:docMk/>
            <pc:sldMk cId="1211492117" sldId="286"/>
            <ac:spMk id="2" creationId="{EC49605D-D9E2-6A6C-F776-390A39EB4D69}"/>
          </ac:spMkLst>
        </pc:spChg>
        <pc:spChg chg="mod">
          <ac:chgData name="Yixuan Zhou" userId="b88ee38c45177f57" providerId="LiveId" clId="{A21EC36F-A289-4769-A7F3-0D306FA186C6}" dt="2023-09-26T16:12:50.581" v="416" actId="20577"/>
          <ac:spMkLst>
            <pc:docMk/>
            <pc:sldMk cId="1211492117" sldId="286"/>
            <ac:spMk id="3" creationId="{14C9F4F9-B0BB-A59A-9DB6-B7E5C8C926E2}"/>
          </ac:spMkLst>
        </pc:spChg>
      </pc:sldChg>
      <pc:sldChg chg="modSp new mod">
        <pc:chgData name="Yixuan Zhou" userId="b88ee38c45177f57" providerId="LiveId" clId="{A21EC36F-A289-4769-A7F3-0D306FA186C6}" dt="2023-09-26T16:13:25.245" v="427" actId="14100"/>
        <pc:sldMkLst>
          <pc:docMk/>
          <pc:sldMk cId="1218077925" sldId="287"/>
        </pc:sldMkLst>
        <pc:spChg chg="mod">
          <ac:chgData name="Yixuan Zhou" userId="b88ee38c45177f57" providerId="LiveId" clId="{A21EC36F-A289-4769-A7F3-0D306FA186C6}" dt="2023-09-26T16:13:08.050" v="420"/>
          <ac:spMkLst>
            <pc:docMk/>
            <pc:sldMk cId="1218077925" sldId="287"/>
            <ac:spMk id="2" creationId="{F9D1C71D-61F1-4C8A-A141-DCD0B31F8A67}"/>
          </ac:spMkLst>
        </pc:spChg>
        <pc:spChg chg="mod">
          <ac:chgData name="Yixuan Zhou" userId="b88ee38c45177f57" providerId="LiveId" clId="{A21EC36F-A289-4769-A7F3-0D306FA186C6}" dt="2023-09-26T16:13:25.245" v="427" actId="14100"/>
          <ac:spMkLst>
            <pc:docMk/>
            <pc:sldMk cId="1218077925" sldId="287"/>
            <ac:spMk id="3" creationId="{16E503B7-1C84-B86E-74B4-5BCFF9128905}"/>
          </ac:spMkLst>
        </pc:spChg>
      </pc:sldChg>
      <pc:sldChg chg="modSp new mod">
        <pc:chgData name="Yixuan Zhou" userId="b88ee38c45177f57" providerId="LiveId" clId="{A21EC36F-A289-4769-A7F3-0D306FA186C6}" dt="2023-09-26T16:13:54.198" v="440" actId="1076"/>
        <pc:sldMkLst>
          <pc:docMk/>
          <pc:sldMk cId="1992432118" sldId="288"/>
        </pc:sldMkLst>
        <pc:spChg chg="mod">
          <ac:chgData name="Yixuan Zhou" userId="b88ee38c45177f57" providerId="LiveId" clId="{A21EC36F-A289-4769-A7F3-0D306FA186C6}" dt="2023-09-26T16:13:50.968" v="439" actId="20577"/>
          <ac:spMkLst>
            <pc:docMk/>
            <pc:sldMk cId="1992432118" sldId="288"/>
            <ac:spMk id="2" creationId="{4E436709-0AED-975C-7158-EEDC24E42635}"/>
          </ac:spMkLst>
        </pc:spChg>
        <pc:spChg chg="mod">
          <ac:chgData name="Yixuan Zhou" userId="b88ee38c45177f57" providerId="LiveId" clId="{A21EC36F-A289-4769-A7F3-0D306FA186C6}" dt="2023-09-26T16:13:54.198" v="440" actId="1076"/>
          <ac:spMkLst>
            <pc:docMk/>
            <pc:sldMk cId="1992432118" sldId="288"/>
            <ac:spMk id="3" creationId="{06C2C2DA-18B2-D948-F968-60BF59381BA4}"/>
          </ac:spMkLst>
        </pc:spChg>
      </pc:sldChg>
      <pc:sldChg chg="modSp new mod">
        <pc:chgData name="Yixuan Zhou" userId="b88ee38c45177f57" providerId="LiveId" clId="{A21EC36F-A289-4769-A7F3-0D306FA186C6}" dt="2023-09-26T16:14:38.455" v="457" actId="20577"/>
        <pc:sldMkLst>
          <pc:docMk/>
          <pc:sldMk cId="503842555" sldId="289"/>
        </pc:sldMkLst>
        <pc:spChg chg="mod">
          <ac:chgData name="Yixuan Zhou" userId="b88ee38c45177f57" providerId="LiveId" clId="{A21EC36F-A289-4769-A7F3-0D306FA186C6}" dt="2023-09-26T16:14:32.154" v="455"/>
          <ac:spMkLst>
            <pc:docMk/>
            <pc:sldMk cId="503842555" sldId="289"/>
            <ac:spMk id="2" creationId="{5CDFD0D4-237B-5DE6-2753-EDD653615C9F}"/>
          </ac:spMkLst>
        </pc:spChg>
        <pc:spChg chg="mod">
          <ac:chgData name="Yixuan Zhou" userId="b88ee38c45177f57" providerId="LiveId" clId="{A21EC36F-A289-4769-A7F3-0D306FA186C6}" dt="2023-09-26T16:14:38.455" v="457" actId="20577"/>
          <ac:spMkLst>
            <pc:docMk/>
            <pc:sldMk cId="503842555" sldId="289"/>
            <ac:spMk id="3" creationId="{E2F7D71E-E329-195A-6166-BDA2A71FCF83}"/>
          </ac:spMkLst>
        </pc:spChg>
      </pc:sldChg>
      <pc:sldChg chg="modSp new mod">
        <pc:chgData name="Yixuan Zhou" userId="b88ee38c45177f57" providerId="LiveId" clId="{A21EC36F-A289-4769-A7F3-0D306FA186C6}" dt="2023-09-26T16:15:48.022" v="469" actId="20577"/>
        <pc:sldMkLst>
          <pc:docMk/>
          <pc:sldMk cId="3021796117" sldId="290"/>
        </pc:sldMkLst>
        <pc:spChg chg="mod">
          <ac:chgData name="Yixuan Zhou" userId="b88ee38c45177f57" providerId="LiveId" clId="{A21EC36F-A289-4769-A7F3-0D306FA186C6}" dt="2023-09-26T16:15:22.798" v="461"/>
          <ac:spMkLst>
            <pc:docMk/>
            <pc:sldMk cId="3021796117" sldId="290"/>
            <ac:spMk id="2" creationId="{21DB38DA-78F3-1449-55AB-CB08C609361C}"/>
          </ac:spMkLst>
        </pc:spChg>
        <pc:spChg chg="mod">
          <ac:chgData name="Yixuan Zhou" userId="b88ee38c45177f57" providerId="LiveId" clId="{A21EC36F-A289-4769-A7F3-0D306FA186C6}" dt="2023-09-26T16:15:48.022" v="469" actId="20577"/>
          <ac:spMkLst>
            <pc:docMk/>
            <pc:sldMk cId="3021796117" sldId="290"/>
            <ac:spMk id="3" creationId="{37CE3AF2-7B9C-BE22-6600-60A0EFB0FDDD}"/>
          </ac:spMkLst>
        </pc:spChg>
      </pc:sldChg>
      <pc:sldChg chg="modSp new mod">
        <pc:chgData name="Yixuan Zhou" userId="b88ee38c45177f57" providerId="LiveId" clId="{A21EC36F-A289-4769-A7F3-0D306FA186C6}" dt="2023-09-26T17:10:21.047" v="883" actId="5793"/>
        <pc:sldMkLst>
          <pc:docMk/>
          <pc:sldMk cId="980229936" sldId="291"/>
        </pc:sldMkLst>
        <pc:spChg chg="mod">
          <ac:chgData name="Yixuan Zhou" userId="b88ee38c45177f57" providerId="LiveId" clId="{A21EC36F-A289-4769-A7F3-0D306FA186C6}" dt="2023-09-26T16:16:41.999" v="483" actId="20577"/>
          <ac:spMkLst>
            <pc:docMk/>
            <pc:sldMk cId="980229936" sldId="291"/>
            <ac:spMk id="2" creationId="{7E3611A7-634B-90DA-7638-15FC5682035B}"/>
          </ac:spMkLst>
        </pc:spChg>
        <pc:spChg chg="mod">
          <ac:chgData name="Yixuan Zhou" userId="b88ee38c45177f57" providerId="LiveId" clId="{A21EC36F-A289-4769-A7F3-0D306FA186C6}" dt="2023-09-26T17:10:21.047" v="883" actId="5793"/>
          <ac:spMkLst>
            <pc:docMk/>
            <pc:sldMk cId="980229936" sldId="291"/>
            <ac:spMk id="3" creationId="{5CFC8AC6-2F30-E591-EB33-AFF5AC479CFA}"/>
          </ac:spMkLst>
        </pc:spChg>
      </pc:sldChg>
      <pc:sldChg chg="addSp delSp modSp new mod">
        <pc:chgData name="Yixuan Zhou" userId="b88ee38c45177f57" providerId="LiveId" clId="{A21EC36F-A289-4769-A7F3-0D306FA186C6}" dt="2023-09-26T17:01:24.072" v="756" actId="20577"/>
        <pc:sldMkLst>
          <pc:docMk/>
          <pc:sldMk cId="3263583102" sldId="292"/>
        </pc:sldMkLst>
        <pc:spChg chg="del">
          <ac:chgData name="Yixuan Zhou" userId="b88ee38c45177f57" providerId="LiveId" clId="{A21EC36F-A289-4769-A7F3-0D306FA186C6}" dt="2023-09-26T16:17:38.443" v="502" actId="478"/>
          <ac:spMkLst>
            <pc:docMk/>
            <pc:sldMk cId="3263583102" sldId="292"/>
            <ac:spMk id="2" creationId="{95A570D3-FB6C-429F-E11F-F03EE199F936}"/>
          </ac:spMkLst>
        </pc:spChg>
        <pc:spChg chg="mod">
          <ac:chgData name="Yixuan Zhou" userId="b88ee38c45177f57" providerId="LiveId" clId="{A21EC36F-A289-4769-A7F3-0D306FA186C6}" dt="2023-09-26T17:01:24.072" v="756" actId="20577"/>
          <ac:spMkLst>
            <pc:docMk/>
            <pc:sldMk cId="3263583102" sldId="292"/>
            <ac:spMk id="3" creationId="{3BF86A13-89C7-C3DB-6F82-10F603BAB37A}"/>
          </ac:spMkLst>
        </pc:spChg>
        <pc:picChg chg="add mod">
          <ac:chgData name="Yixuan Zhou" userId="b88ee38c45177f57" providerId="LiveId" clId="{A21EC36F-A289-4769-A7F3-0D306FA186C6}" dt="2023-09-26T16:18:22.405" v="512" actId="1076"/>
          <ac:picMkLst>
            <pc:docMk/>
            <pc:sldMk cId="3263583102" sldId="292"/>
            <ac:picMk id="6" creationId="{0EAFAFBD-1337-B1E0-4E80-84C5099CCB3B}"/>
          </ac:picMkLst>
        </pc:picChg>
      </pc:sldChg>
      <pc:sldChg chg="new del">
        <pc:chgData name="Yixuan Zhou" userId="b88ee38c45177f57" providerId="LiveId" clId="{A21EC36F-A289-4769-A7F3-0D306FA186C6}" dt="2023-09-26T16:18:31.972" v="514" actId="47"/>
        <pc:sldMkLst>
          <pc:docMk/>
          <pc:sldMk cId="2792331486" sldId="293"/>
        </pc:sldMkLst>
      </pc:sldChg>
      <pc:sldChg chg="addSp delSp modSp add mod">
        <pc:chgData name="Yixuan Zhou" userId="b88ee38c45177f57" providerId="LiveId" clId="{A21EC36F-A289-4769-A7F3-0D306FA186C6}" dt="2023-09-26T17:19:42.655" v="884" actId="20577"/>
        <pc:sldMkLst>
          <pc:docMk/>
          <pc:sldMk cId="3923560449" sldId="293"/>
        </pc:sldMkLst>
        <pc:spChg chg="mod">
          <ac:chgData name="Yixuan Zhou" userId="b88ee38c45177f57" providerId="LiveId" clId="{A21EC36F-A289-4769-A7F3-0D306FA186C6}" dt="2023-09-26T17:19:42.655" v="884" actId="20577"/>
          <ac:spMkLst>
            <pc:docMk/>
            <pc:sldMk cId="3923560449" sldId="293"/>
            <ac:spMk id="3" creationId="{3BF86A13-89C7-C3DB-6F82-10F603BAB37A}"/>
          </ac:spMkLst>
        </pc:spChg>
        <pc:picChg chg="add mod">
          <ac:chgData name="Yixuan Zhou" userId="b88ee38c45177f57" providerId="LiveId" clId="{A21EC36F-A289-4769-A7F3-0D306FA186C6}" dt="2023-09-26T16:19:02.582" v="525" actId="1076"/>
          <ac:picMkLst>
            <pc:docMk/>
            <pc:sldMk cId="3923560449" sldId="293"/>
            <ac:picMk id="5" creationId="{F25F5CC7-9C19-1B8D-7FEB-D0DBD5620588}"/>
          </ac:picMkLst>
        </pc:picChg>
        <pc:picChg chg="del">
          <ac:chgData name="Yixuan Zhou" userId="b88ee38c45177f57" providerId="LiveId" clId="{A21EC36F-A289-4769-A7F3-0D306FA186C6}" dt="2023-09-26T16:18:58.663" v="523" actId="478"/>
          <ac:picMkLst>
            <pc:docMk/>
            <pc:sldMk cId="3923560449" sldId="293"/>
            <ac:picMk id="6" creationId="{0EAFAFBD-1337-B1E0-4E80-84C5099CCB3B}"/>
          </ac:picMkLst>
        </pc:picChg>
      </pc:sldChg>
      <pc:sldChg chg="modSp new mod">
        <pc:chgData name="Yixuan Zhou" userId="b88ee38c45177f57" providerId="LiveId" clId="{A21EC36F-A289-4769-A7F3-0D306FA186C6}" dt="2023-09-26T16:27:50.447" v="633" actId="20577"/>
        <pc:sldMkLst>
          <pc:docMk/>
          <pc:sldMk cId="3408204731" sldId="294"/>
        </pc:sldMkLst>
        <pc:spChg chg="mod">
          <ac:chgData name="Yixuan Zhou" userId="b88ee38c45177f57" providerId="LiveId" clId="{A21EC36F-A289-4769-A7F3-0D306FA186C6}" dt="2023-09-26T16:27:50.447" v="633" actId="20577"/>
          <ac:spMkLst>
            <pc:docMk/>
            <pc:sldMk cId="3408204731" sldId="294"/>
            <ac:spMk id="2" creationId="{C03F3354-18EC-9E52-E12D-A7D1E167C406}"/>
          </ac:spMkLst>
        </pc:spChg>
        <pc:spChg chg="mod">
          <ac:chgData name="Yixuan Zhou" userId="b88ee38c45177f57" providerId="LiveId" clId="{A21EC36F-A289-4769-A7F3-0D306FA186C6}" dt="2023-09-26T16:27:41.346" v="630" actId="1076"/>
          <ac:spMkLst>
            <pc:docMk/>
            <pc:sldMk cId="3408204731" sldId="294"/>
            <ac:spMk id="3" creationId="{A50B56AE-3A7B-3F55-1449-515D2AE1EA32}"/>
          </ac:spMkLst>
        </pc:spChg>
      </pc:sldChg>
      <pc:sldChg chg="addSp delSp modSp add mod">
        <pc:chgData name="Yixuan Zhou" userId="b88ee38c45177f57" providerId="LiveId" clId="{A21EC36F-A289-4769-A7F3-0D306FA186C6}" dt="2023-09-26T16:21:15.518" v="557" actId="1076"/>
        <pc:sldMkLst>
          <pc:docMk/>
          <pc:sldMk cId="3300170" sldId="295"/>
        </pc:sldMkLst>
        <pc:spChg chg="mod">
          <ac:chgData name="Yixuan Zhou" userId="b88ee38c45177f57" providerId="LiveId" clId="{A21EC36F-A289-4769-A7F3-0D306FA186C6}" dt="2023-09-26T16:21:06.367" v="556" actId="20577"/>
          <ac:spMkLst>
            <pc:docMk/>
            <pc:sldMk cId="3300170" sldId="295"/>
            <ac:spMk id="3" creationId="{3BF86A13-89C7-C3DB-6F82-10F603BAB37A}"/>
          </ac:spMkLst>
        </pc:spChg>
        <pc:picChg chg="del mod">
          <ac:chgData name="Yixuan Zhou" userId="b88ee38c45177f57" providerId="LiveId" clId="{A21EC36F-A289-4769-A7F3-0D306FA186C6}" dt="2023-09-26T16:19:47.456" v="533" actId="478"/>
          <ac:picMkLst>
            <pc:docMk/>
            <pc:sldMk cId="3300170" sldId="295"/>
            <ac:picMk id="5" creationId="{F25F5CC7-9C19-1B8D-7FEB-D0DBD5620588}"/>
          </ac:picMkLst>
        </pc:picChg>
        <pc:picChg chg="add mod">
          <ac:chgData name="Yixuan Zhou" userId="b88ee38c45177f57" providerId="LiveId" clId="{A21EC36F-A289-4769-A7F3-0D306FA186C6}" dt="2023-09-26T16:21:15.518" v="557" actId="1076"/>
          <ac:picMkLst>
            <pc:docMk/>
            <pc:sldMk cId="3300170" sldId="295"/>
            <ac:picMk id="6" creationId="{EC4B3389-B1BD-2CED-AC75-58291D176171}"/>
          </ac:picMkLst>
        </pc:picChg>
      </pc:sldChg>
      <pc:sldChg chg="new del">
        <pc:chgData name="Yixuan Zhou" userId="b88ee38c45177f57" providerId="LiveId" clId="{A21EC36F-A289-4769-A7F3-0D306FA186C6}" dt="2023-09-26T16:25:25.746" v="588" actId="47"/>
        <pc:sldMkLst>
          <pc:docMk/>
          <pc:sldMk cId="3595677169" sldId="296"/>
        </pc:sldMkLst>
      </pc:sldChg>
      <pc:sldChg chg="addSp delSp modSp add mod ord">
        <pc:chgData name="Yixuan Zhou" userId="b88ee38c45177f57" providerId="LiveId" clId="{A21EC36F-A289-4769-A7F3-0D306FA186C6}" dt="2023-09-26T17:08:03.472" v="762" actId="478"/>
        <pc:sldMkLst>
          <pc:docMk/>
          <pc:sldMk cId="3000859200" sldId="297"/>
        </pc:sldMkLst>
        <pc:spChg chg="mod">
          <ac:chgData name="Yixuan Zhou" userId="b88ee38c45177f57" providerId="LiveId" clId="{A21EC36F-A289-4769-A7F3-0D306FA186C6}" dt="2023-09-26T16:26:58.333" v="609" actId="1076"/>
          <ac:spMkLst>
            <pc:docMk/>
            <pc:sldMk cId="3000859200" sldId="297"/>
            <ac:spMk id="3" creationId="{3BF86A13-89C7-C3DB-6F82-10F603BAB37A}"/>
          </ac:spMkLst>
        </pc:spChg>
        <pc:spChg chg="add del">
          <ac:chgData name="Yixuan Zhou" userId="b88ee38c45177f57" providerId="LiveId" clId="{A21EC36F-A289-4769-A7F3-0D306FA186C6}" dt="2023-09-26T17:07:42.162" v="758" actId="22"/>
          <ac:spMkLst>
            <pc:docMk/>
            <pc:sldMk cId="3000859200" sldId="297"/>
            <ac:spMk id="6" creationId="{37F11170-7D09-050A-5961-9BD28BE7A1B6}"/>
          </ac:spMkLst>
        </pc:spChg>
        <pc:spChg chg="add del mod">
          <ac:chgData name="Yixuan Zhou" userId="b88ee38c45177f57" providerId="LiveId" clId="{A21EC36F-A289-4769-A7F3-0D306FA186C6}" dt="2023-09-26T17:08:01.755" v="761" actId="478"/>
          <ac:spMkLst>
            <pc:docMk/>
            <pc:sldMk cId="3000859200" sldId="297"/>
            <ac:spMk id="7" creationId="{8CA88BBF-D8D2-2791-699E-FC591BF3A064}"/>
          </ac:spMkLst>
        </pc:spChg>
        <pc:spChg chg="add del mod">
          <ac:chgData name="Yixuan Zhou" userId="b88ee38c45177f57" providerId="LiveId" clId="{A21EC36F-A289-4769-A7F3-0D306FA186C6}" dt="2023-09-26T17:08:03.472" v="762" actId="478"/>
          <ac:spMkLst>
            <pc:docMk/>
            <pc:sldMk cId="3000859200" sldId="297"/>
            <ac:spMk id="9" creationId="{246F93BF-84A9-B7AC-73E3-84E82501C76C}"/>
          </ac:spMkLst>
        </pc:spChg>
        <pc:picChg chg="add mod">
          <ac:chgData name="Yixuan Zhou" userId="b88ee38c45177f57" providerId="LiveId" clId="{A21EC36F-A289-4769-A7F3-0D306FA186C6}" dt="2023-09-26T16:27:10.243" v="611" actId="1076"/>
          <ac:picMkLst>
            <pc:docMk/>
            <pc:sldMk cId="3000859200" sldId="297"/>
            <ac:picMk id="5" creationId="{47769551-7DC7-63C6-21B4-C92168E191D8}"/>
          </ac:picMkLst>
        </pc:picChg>
        <pc:picChg chg="del">
          <ac:chgData name="Yixuan Zhou" userId="b88ee38c45177f57" providerId="LiveId" clId="{A21EC36F-A289-4769-A7F3-0D306FA186C6}" dt="2023-09-26T16:24:10.190" v="574" actId="478"/>
          <ac:picMkLst>
            <pc:docMk/>
            <pc:sldMk cId="3000859200" sldId="297"/>
            <ac:picMk id="6" creationId="{0EAFAFBD-1337-B1E0-4E80-84C5099CCB3B}"/>
          </ac:picMkLst>
        </pc:picChg>
      </pc:sldChg>
      <pc:sldChg chg="addSp delSp modSp add mod">
        <pc:chgData name="Yixuan Zhou" userId="b88ee38c45177f57" providerId="LiveId" clId="{A21EC36F-A289-4769-A7F3-0D306FA186C6}" dt="2023-09-26T16:26:27.619" v="602" actId="1076"/>
        <pc:sldMkLst>
          <pc:docMk/>
          <pc:sldMk cId="44959132" sldId="298"/>
        </pc:sldMkLst>
        <pc:spChg chg="mod">
          <ac:chgData name="Yixuan Zhou" userId="b88ee38c45177f57" providerId="LiveId" clId="{A21EC36F-A289-4769-A7F3-0D306FA186C6}" dt="2023-09-26T16:26:24.214" v="601" actId="5793"/>
          <ac:spMkLst>
            <pc:docMk/>
            <pc:sldMk cId="44959132" sldId="298"/>
            <ac:spMk id="3" creationId="{3BF86A13-89C7-C3DB-6F82-10F603BAB37A}"/>
          </ac:spMkLst>
        </pc:spChg>
        <pc:picChg chg="del">
          <ac:chgData name="Yixuan Zhou" userId="b88ee38c45177f57" providerId="LiveId" clId="{A21EC36F-A289-4769-A7F3-0D306FA186C6}" dt="2023-09-26T16:25:17.937" v="584" actId="478"/>
          <ac:picMkLst>
            <pc:docMk/>
            <pc:sldMk cId="44959132" sldId="298"/>
            <ac:picMk id="5" creationId="{47769551-7DC7-63C6-21B4-C92168E191D8}"/>
          </ac:picMkLst>
        </pc:picChg>
        <pc:picChg chg="add mod">
          <ac:chgData name="Yixuan Zhou" userId="b88ee38c45177f57" providerId="LiveId" clId="{A21EC36F-A289-4769-A7F3-0D306FA186C6}" dt="2023-09-26T16:26:27.619" v="602" actId="1076"/>
          <ac:picMkLst>
            <pc:docMk/>
            <pc:sldMk cId="44959132" sldId="298"/>
            <ac:picMk id="6" creationId="{BA31878A-DDF7-5AD5-747A-626044CDF5D5}"/>
          </ac:picMkLst>
        </pc:picChg>
      </pc:sldChg>
      <pc:sldChg chg="addSp delSp modSp add mod">
        <pc:chgData name="Yixuan Zhou" userId="b88ee38c45177f57" providerId="LiveId" clId="{A21EC36F-A289-4769-A7F3-0D306FA186C6}" dt="2023-09-26T16:27:19.315" v="613" actId="1076"/>
        <pc:sldMkLst>
          <pc:docMk/>
          <pc:sldMk cId="754076210" sldId="299"/>
        </pc:sldMkLst>
        <pc:spChg chg="mod">
          <ac:chgData name="Yixuan Zhou" userId="b88ee38c45177f57" providerId="LiveId" clId="{A21EC36F-A289-4769-A7F3-0D306FA186C6}" dt="2023-09-26T16:27:19.315" v="613" actId="1076"/>
          <ac:spMkLst>
            <pc:docMk/>
            <pc:sldMk cId="754076210" sldId="299"/>
            <ac:spMk id="3" creationId="{3BF86A13-89C7-C3DB-6F82-10F603BAB37A}"/>
          </ac:spMkLst>
        </pc:spChg>
        <pc:picChg chg="add mod">
          <ac:chgData name="Yixuan Zhou" userId="b88ee38c45177f57" providerId="LiveId" clId="{A21EC36F-A289-4769-A7F3-0D306FA186C6}" dt="2023-09-26T16:27:17.492" v="612" actId="1076"/>
          <ac:picMkLst>
            <pc:docMk/>
            <pc:sldMk cId="754076210" sldId="299"/>
            <ac:picMk id="5" creationId="{72429337-FBD4-B638-5F28-A247A1011649}"/>
          </ac:picMkLst>
        </pc:picChg>
        <pc:picChg chg="del">
          <ac:chgData name="Yixuan Zhou" userId="b88ee38c45177f57" providerId="LiveId" clId="{A21EC36F-A289-4769-A7F3-0D306FA186C6}" dt="2023-09-26T16:25:31.331" v="590" actId="478"/>
          <ac:picMkLst>
            <pc:docMk/>
            <pc:sldMk cId="754076210" sldId="299"/>
            <ac:picMk id="6" creationId="{BA31878A-DDF7-5AD5-747A-626044CDF5D5}"/>
          </ac:picMkLst>
        </pc:picChg>
      </pc:sldChg>
      <pc:sldChg chg="modSp new del mod">
        <pc:chgData name="Yixuan Zhou" userId="b88ee38c45177f57" providerId="LiveId" clId="{A21EC36F-A289-4769-A7F3-0D306FA186C6}" dt="2023-09-26T16:29:10.703" v="649" actId="47"/>
        <pc:sldMkLst>
          <pc:docMk/>
          <pc:sldMk cId="1923331583" sldId="300"/>
        </pc:sldMkLst>
        <pc:spChg chg="mod">
          <ac:chgData name="Yixuan Zhou" userId="b88ee38c45177f57" providerId="LiveId" clId="{A21EC36F-A289-4769-A7F3-0D306FA186C6}" dt="2023-09-26T16:29:02.993" v="647" actId="1076"/>
          <ac:spMkLst>
            <pc:docMk/>
            <pc:sldMk cId="1923331583" sldId="300"/>
            <ac:spMk id="2" creationId="{BE489332-759F-614E-99B6-897481337420}"/>
          </ac:spMkLst>
        </pc:spChg>
      </pc:sldChg>
      <pc:sldChg chg="new del">
        <pc:chgData name="Yixuan Zhou" userId="b88ee38c45177f57" providerId="LiveId" clId="{A21EC36F-A289-4769-A7F3-0D306FA186C6}" dt="2023-09-26T16:28:52.946" v="645" actId="47"/>
        <pc:sldMkLst>
          <pc:docMk/>
          <pc:sldMk cId="2919903834" sldId="300"/>
        </pc:sldMkLst>
      </pc:sldChg>
      <pc:sldChg chg="new del">
        <pc:chgData name="Yixuan Zhou" userId="b88ee38c45177f57" providerId="LiveId" clId="{A21EC36F-A289-4769-A7F3-0D306FA186C6}" dt="2023-09-26T16:28:51.105" v="644" actId="47"/>
        <pc:sldMkLst>
          <pc:docMk/>
          <pc:sldMk cId="1732644259" sldId="301"/>
        </pc:sldMkLst>
      </pc:sldChg>
      <pc:sldChg chg="modSp add mod">
        <pc:chgData name="Yixuan Zhou" userId="b88ee38c45177f57" providerId="LiveId" clId="{A21EC36F-A289-4769-A7F3-0D306FA186C6}" dt="2023-09-26T16:32:51.542" v="742" actId="20577"/>
        <pc:sldMkLst>
          <pc:docMk/>
          <pc:sldMk cId="3483086446" sldId="301"/>
        </pc:sldMkLst>
        <pc:spChg chg="mod">
          <ac:chgData name="Yixuan Zhou" userId="b88ee38c45177f57" providerId="LiveId" clId="{A21EC36F-A289-4769-A7F3-0D306FA186C6}" dt="2023-09-26T16:32:51.542" v="742" actId="20577"/>
          <ac:spMkLst>
            <pc:docMk/>
            <pc:sldMk cId="3483086446" sldId="301"/>
            <ac:spMk id="2" creationId="{7E3611A7-634B-90DA-7638-15FC5682035B}"/>
          </ac:spMkLst>
        </pc:spChg>
        <pc:spChg chg="mod">
          <ac:chgData name="Yixuan Zhou" userId="b88ee38c45177f57" providerId="LiveId" clId="{A21EC36F-A289-4769-A7F3-0D306FA186C6}" dt="2023-09-26T16:29:27.723" v="663" actId="20577"/>
          <ac:spMkLst>
            <pc:docMk/>
            <pc:sldMk cId="3483086446" sldId="301"/>
            <ac:spMk id="3" creationId="{5CFC8AC6-2F30-E591-EB33-AFF5AC479CFA}"/>
          </ac:spMkLst>
        </pc:spChg>
      </pc:sldChg>
      <pc:sldChg chg="add del">
        <pc:chgData name="Yixuan Zhou" userId="b88ee38c45177f57" providerId="LiveId" clId="{A21EC36F-A289-4769-A7F3-0D306FA186C6}" dt="2023-09-26T16:29:18.576" v="661"/>
        <pc:sldMkLst>
          <pc:docMk/>
          <pc:sldMk cId="905035296" sldId="302"/>
        </pc:sldMkLst>
      </pc:sldChg>
      <pc:sldChg chg="modSp new mod modNotesTx">
        <pc:chgData name="Yixuan Zhou" userId="b88ee38c45177f57" providerId="LiveId" clId="{A21EC36F-A289-4769-A7F3-0D306FA186C6}" dt="2023-09-26T16:31:10.925" v="706"/>
        <pc:sldMkLst>
          <pc:docMk/>
          <pc:sldMk cId="1773724140" sldId="302"/>
        </pc:sldMkLst>
        <pc:spChg chg="mod">
          <ac:chgData name="Yixuan Zhou" userId="b88ee38c45177f57" providerId="LiveId" clId="{A21EC36F-A289-4769-A7F3-0D306FA186C6}" dt="2023-09-26T16:29:42.362" v="678" actId="20577"/>
          <ac:spMkLst>
            <pc:docMk/>
            <pc:sldMk cId="1773724140" sldId="302"/>
            <ac:spMk id="2" creationId="{3ABBE7AD-C08E-F855-73F1-E7FE7288DB94}"/>
          </ac:spMkLst>
        </pc:spChg>
        <pc:spChg chg="mod">
          <ac:chgData name="Yixuan Zhou" userId="b88ee38c45177f57" providerId="LiveId" clId="{A21EC36F-A289-4769-A7F3-0D306FA186C6}" dt="2023-09-26T16:30:48.456" v="703" actId="1076"/>
          <ac:spMkLst>
            <pc:docMk/>
            <pc:sldMk cId="1773724140" sldId="302"/>
            <ac:spMk id="3" creationId="{86E57A25-0CAC-7DCC-62A7-3A7E0B645A27}"/>
          </ac:spMkLst>
        </pc:spChg>
      </pc:sldChg>
      <pc:sldChg chg="new del ord">
        <pc:chgData name="Yixuan Zhou" userId="b88ee38c45177f57" providerId="LiveId" clId="{A21EC36F-A289-4769-A7F3-0D306FA186C6}" dt="2023-09-26T16:32:40.155" v="730" actId="47"/>
        <pc:sldMkLst>
          <pc:docMk/>
          <pc:sldMk cId="350434341" sldId="303"/>
        </pc:sldMkLst>
      </pc:sldChg>
      <pc:sldChg chg="modSp new mod modNotesTx">
        <pc:chgData name="Yixuan Zhou" userId="b88ee38c45177f57" providerId="LiveId" clId="{A21EC36F-A289-4769-A7F3-0D306FA186C6}" dt="2023-09-26T16:33:26.776" v="755" actId="1076"/>
        <pc:sldMkLst>
          <pc:docMk/>
          <pc:sldMk cId="1060601670" sldId="304"/>
        </pc:sldMkLst>
        <pc:spChg chg="mod">
          <ac:chgData name="Yixuan Zhou" userId="b88ee38c45177f57" providerId="LiveId" clId="{A21EC36F-A289-4769-A7F3-0D306FA186C6}" dt="2023-09-26T16:31:51.919" v="711"/>
          <ac:spMkLst>
            <pc:docMk/>
            <pc:sldMk cId="1060601670" sldId="304"/>
            <ac:spMk id="2" creationId="{012DB057-FEA9-97BC-54EF-8845E0CDE7B2}"/>
          </ac:spMkLst>
        </pc:spChg>
        <pc:spChg chg="mod">
          <ac:chgData name="Yixuan Zhou" userId="b88ee38c45177f57" providerId="LiveId" clId="{A21EC36F-A289-4769-A7F3-0D306FA186C6}" dt="2023-09-26T16:33:26.776" v="755" actId="1076"/>
          <ac:spMkLst>
            <pc:docMk/>
            <pc:sldMk cId="1060601670" sldId="304"/>
            <ac:spMk id="3" creationId="{A93A2CEC-4D4E-F9E7-B111-473DD495B42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Survey with 100 Sigma Worksheet users and semi-structured interviews with 70 participants.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Performance Evaluation: Worksheet's SQL performance is on par with hand-written SQL in most cases. Some issues with complex joins and subqueries.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 Goals: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Users primarily aim for understanding and reporting on business metrics.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02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Discovery: </a:t>
            </a: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Challenge in finding tables in multiple databases.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Spreadsheet Semantics: </a:t>
            </a: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Users expect Worksheet to behave like a traditional spreadsheet. Opportunities to enhance the interface and align with spreadsheet expectations.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Expressivity:</a:t>
            </a: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Expand Worksheet's capabilities to support additional operations, such as Excel's VLOOKUP, and improve aggregate and window calculations.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Hybrid Evaluation: </a:t>
            </a: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Complex analyses can strain database optimization and execution. Explore specialized query processing systems for interactivity and innovation within the web browser interface.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20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1864475"/>
            <a:ext cx="8520600" cy="9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7200" y="231553"/>
            <a:ext cx="7766100" cy="8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C28220"/>
              </a:buClr>
              <a:buSzPts val="2800"/>
              <a:buFont typeface="Georgi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57200" y="1512694"/>
            <a:ext cx="7740600" cy="24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rgbClr val="2D637F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548759" y="484017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57201" y="211322"/>
            <a:ext cx="7464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C28220"/>
              </a:buClr>
              <a:buSzPts val="3000"/>
              <a:buFont typeface="Georgia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457201" y="1378333"/>
            <a:ext cx="3717900" cy="27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 rtl="0">
              <a:spcBef>
                <a:spcPts val="440"/>
              </a:spcBef>
              <a:spcAft>
                <a:spcPts val="0"/>
              </a:spcAft>
              <a:buClr>
                <a:srgbClr val="2D637F"/>
              </a:buClr>
              <a:buSzPts val="1400"/>
              <a:buChar char="●"/>
              <a:defRPr sz="1400"/>
            </a:lvl1pPr>
            <a:lvl2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○"/>
              <a:defRPr sz="1400"/>
            </a:lvl2pPr>
            <a:lvl3pPr marL="1371600" lvl="2" indent="-3175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■"/>
              <a:defRPr sz="1400"/>
            </a:lvl3pPr>
            <a:lvl4pPr marL="1828800" lvl="3" indent="-3175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●"/>
              <a:defRPr sz="1400"/>
            </a:lvl4pPr>
            <a:lvl5pPr marL="2286000" lvl="4" indent="-3175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○"/>
              <a:defRPr/>
            </a:lvl5pPr>
            <a:lvl6pPr marL="2743200" lvl="5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6pPr>
            <a:lvl7pPr marL="3200400" lvl="6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/>
            </a:lvl7pPr>
            <a:lvl8pPr marL="3657600" lvl="7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/>
            </a:lvl8pPr>
            <a:lvl9pPr marL="4114800" lvl="8" indent="-3175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2"/>
          </p:nvPr>
        </p:nvSpPr>
        <p:spPr>
          <a:xfrm>
            <a:off x="4175125" y="1378333"/>
            <a:ext cx="3746400" cy="27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 rtl="0">
              <a:spcBef>
                <a:spcPts val="440"/>
              </a:spcBef>
              <a:spcAft>
                <a:spcPts val="0"/>
              </a:spcAft>
              <a:buClr>
                <a:srgbClr val="2D637F"/>
              </a:buClr>
              <a:buSzPts val="1400"/>
              <a:buChar char="●"/>
              <a:defRPr sz="1400">
                <a:solidFill>
                  <a:srgbClr val="2D637F"/>
                </a:solidFill>
              </a:defRPr>
            </a:lvl1pPr>
            <a:lvl2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○"/>
              <a:defRPr sz="1400">
                <a:solidFill>
                  <a:srgbClr val="2D637F"/>
                </a:solidFill>
              </a:defRPr>
            </a:lvl2pPr>
            <a:lvl3pPr marL="1371600" lvl="2" indent="-3175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■"/>
              <a:defRPr sz="1400">
                <a:solidFill>
                  <a:srgbClr val="2D637F"/>
                </a:solidFill>
              </a:defRPr>
            </a:lvl3pPr>
            <a:lvl4pPr marL="1828800" lvl="3" indent="-3175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●"/>
              <a:defRPr sz="1400">
                <a:solidFill>
                  <a:srgbClr val="2D637F"/>
                </a:solidFill>
              </a:defRPr>
            </a:lvl4pPr>
            <a:lvl5pPr marL="2286000" lvl="4" indent="-3175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○"/>
              <a:defRPr>
                <a:solidFill>
                  <a:srgbClr val="2D637F"/>
                </a:solidFill>
              </a:defRPr>
            </a:lvl5pPr>
            <a:lvl6pPr marL="2743200" lvl="5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6pPr>
            <a:lvl7pPr marL="3200400" lvl="6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/>
            </a:lvl7pPr>
            <a:lvl8pPr marL="3657600" lvl="7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/>
            </a:lvl8pPr>
            <a:lvl9pPr marL="4114800" lvl="8" indent="-3175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762125"/>
            <a:ext cx="8520600" cy="2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ucida Sans"/>
              <a:buChar char="●"/>
              <a:defRPr sz="1800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○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■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●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○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■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●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○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ucida Sans"/>
              <a:buChar char="■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441550" y="1071750"/>
            <a:ext cx="8702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B576-B7EA-9579-EF9D-C0C225738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1571867"/>
            <a:ext cx="8520600" cy="93270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	S</a:t>
            </a:r>
            <a:r>
              <a:rPr lang="en-US" altLang="zh-CN" sz="2500" dirty="0"/>
              <a:t>igma Worksheet: Interactive Construction of OLAP Queries</a:t>
            </a:r>
            <a:endParaRPr lang="en-US" sz="2500" dirty="0"/>
          </a:p>
        </p:txBody>
      </p:sp>
      <p:sp>
        <p:nvSpPr>
          <p:cNvPr id="4" name="Google Shape;66;p15">
            <a:extLst>
              <a:ext uri="{FF2B5EF4-FFF2-40B4-BE49-F238E27FC236}">
                <a16:creationId xmlns:a16="http://schemas.microsoft.com/office/drawing/2014/main" id="{135BB6D4-B36E-893E-67BA-BAAF6FA8909D}"/>
              </a:ext>
            </a:extLst>
          </p:cNvPr>
          <p:cNvSpPr txBox="1">
            <a:spLocks/>
          </p:cNvSpPr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ucida Sans"/>
              <a:buChar char="●"/>
              <a:defRPr sz="1800" b="0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○"/>
              <a:defRPr sz="1400" b="0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■"/>
              <a:defRPr sz="1400" b="0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●"/>
              <a:defRPr sz="1400" b="0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○"/>
              <a:defRPr sz="1400" b="0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■"/>
              <a:defRPr sz="1400" b="0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●"/>
              <a:defRPr sz="1400" b="0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○"/>
              <a:defRPr sz="1400" b="0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ucida Sans"/>
              <a:buChar char="■"/>
              <a:defRPr sz="1400" b="0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indent="0" algn="ctr">
              <a:lnSpc>
                <a:spcPct val="105000"/>
              </a:lnSpc>
              <a:spcAft>
                <a:spcPts val="600"/>
              </a:spcAft>
              <a:buFont typeface="Lucida Sans"/>
              <a:buNone/>
            </a:pPr>
            <a:r>
              <a:rPr lang="en-US" sz="1300" dirty="0"/>
              <a:t>Yixuan ZHOU</a:t>
            </a:r>
          </a:p>
          <a:p>
            <a:pPr marL="0" indent="0" algn="ctr">
              <a:lnSpc>
                <a:spcPct val="105000"/>
              </a:lnSpc>
              <a:spcAft>
                <a:spcPts val="600"/>
              </a:spcAft>
              <a:buFont typeface="Lucida Sans"/>
              <a:buNone/>
            </a:pPr>
            <a:r>
              <a:rPr lang="en-US" sz="1300" dirty="0"/>
              <a:t>Role: Paper Author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8D11F902-A823-CF85-3E0B-E5B6014D0E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600"/>
                </a:spcAft>
                <a:buNone/>
              </a:pPr>
              <a:t>1</a:t>
            </a:fld>
            <a:endParaRPr lang="en"/>
          </a:p>
        </p:txBody>
      </p:sp>
      <p:sp>
        <p:nvSpPr>
          <p:cNvPr id="9" name="Slide Number Placeholder 3" hidden="1">
            <a:extLst>
              <a:ext uri="{FF2B5EF4-FFF2-40B4-BE49-F238E27FC236}">
                <a16:creationId xmlns:a16="http://schemas.microsoft.com/office/drawing/2014/main" id="{71F6095E-6AE5-059F-14B7-4981F303787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600"/>
                </a:spcAft>
                <a:buNone/>
              </a:pPr>
              <a:t>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0284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7A708-4D64-5F65-8E1A-A2822A5FF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9120" y="378838"/>
            <a:ext cx="7740600" cy="2467500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Filter:</a:t>
            </a:r>
            <a:endParaRPr lang="en-U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Specialized widgets apply predicates to select records.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Includes a list of values to include/exclude, range, SQL LIKE pattern, and ranking.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Allows crafting Boolean expressions.</a:t>
            </a:r>
          </a:p>
          <a:p>
            <a:pPr marL="11430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Sources:</a:t>
            </a:r>
            <a:endParaRPr lang="en-U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Primary source: Database, SQL query, CSV file, or another Worksheet.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Additional inputs through joins.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Fact-dimension relationships using Links for related data.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Parameterization with named scalar values.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2CC55-E0BD-D6C9-8B7F-C463BC765F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3268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605D-D9E2-6A6C-F776-390A39EB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9F4F9-B0BB-A59A-9DB6-B7E5C8C92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700" y="1000630"/>
            <a:ext cx="7740600" cy="2467500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1: Lowering the Worksheet's Calculation Graph</a:t>
            </a:r>
            <a:endParaRPr lang="en-U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Levels, columns, and filters create a spreadsheet-like calculation graph.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Detects and handles cycles, ensuring it forms a Directed Acyclic Graph (DAG).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2: Worksheet Algebra 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en-U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Acts as a bridge between the UI's specification and a relational operator tree.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operates on a nested relation, mirroring Worksheet's structure.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E6C01-39A7-B670-C4A3-93808BA57C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1492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1C71D-61F1-4C8A-A141-DCD0B31F8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 Algebra Operators: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503B7-1C84-B86E-74B4-5BCFF9128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950" y="972433"/>
            <a:ext cx="8216850" cy="2467500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Select(Predicate) - True/ False according to the predicate</a:t>
            </a:r>
            <a:endParaRPr lang="en-U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Applies a predicate to all levels of the Worksheet.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Rejects groups if the predicate rejects all records within.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Project(Level𝑖, Expressions)</a:t>
            </a:r>
            <a:endParaRPr lang="en-U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Adds new attributes to a specific level to be used later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Multiple operators needed for multiple levels.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Join(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SourceLevel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𝑖,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TargetLevel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𝑗, Expressions)</a:t>
            </a:r>
            <a:endParaRPr lang="en-U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Makes source level attributes available in the target level.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Behavior depends on the nesting relationship.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Handles aggregates and repetition when necessary.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824B2-0835-117B-3960-10D7CDC093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8077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36709-0AED-975C-7158-EEDC24E4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2C2DA-18B2-D948-F968-60BF59381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700" y="1439542"/>
            <a:ext cx="7740600" cy="2467500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Modified topological sort for ordering the calculation graph.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Early optimization by grouping nodes into a single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operator whenever possible.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Optimization of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query plans discussed later.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7EC9B-C102-3FFF-B143-587130CDB7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92432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D0D4-237B-5DE6-2753-EDD65361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7D71E-E329-195A-6166-BDA2A71FCF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Compiler translates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queries into relational operator trees.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Translates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operators into equivalent relational operators.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Subqueries are constructed for each level, and left joins are used for cross-level references.</a:t>
            </a:r>
          </a:p>
          <a:p>
            <a:pPr marL="11430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Example: Join between levels 2 and 5 using level 5's keys for grouping.</a:t>
            </a:r>
            <a:endParaRPr lang="en-US" b="0" dirty="0">
              <a:effectLst/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49196-1772-EBEF-DA48-5AC4192902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3842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B38DA-78F3-1449-55AB-CB08C6093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E3AF2-7B9C-BE22-6600-60A0EFB0F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700" y="1195702"/>
            <a:ext cx="7740600" cy="2467500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Mechanical process to produce SQL query from relational operator tree.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use of CTEs - reduce duplication; great impact on query optimization</a:t>
            </a:r>
          </a:p>
          <a:p>
            <a:pPr marL="571500" lvl="1" indent="0">
              <a:spcBef>
                <a:spcPts val="0"/>
              </a:spcBef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CTEs - a temporary named result set created from a simple SELECT statement that can be used in a subsequent SELECT statement.</a:t>
            </a:r>
          </a:p>
          <a:p>
            <a:pPr marL="571500" lvl="1" indent="0">
              <a:spcBef>
                <a:spcPts val="0"/>
              </a:spcBef>
              <a:buNone/>
            </a:pPr>
            <a:endParaRPr lang="en-U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Supports various SQL clauses: FROM, WHERE, GROUP BY, etc. but cannot deal with semi-/anti-joins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ED801-F7CB-EEB3-F4BB-B6B208CE4F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1796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611A7-634B-90DA-7638-15FC56820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C8AC6-2F30-E591-EB33-AFF5AC479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Cohort Analysis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Manager's objective: Analyze flight data and identify trends for cancellation</a:t>
            </a: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Sessionization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Manager's objective: Identify maintenance info 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63D22-6CD9-BA59-DBBD-CE55985A10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0229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86A13-89C7-C3DB-6F82-10F603BAB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634" y="303330"/>
            <a:ext cx="7740600" cy="2800350"/>
          </a:xfrm>
        </p:spPr>
        <p:txBody>
          <a:bodyPr/>
          <a:lstStyle/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Initial Grouping (Level 1):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Group flights by quarter year.</a:t>
            </a:r>
            <a:endParaRPr lang="en-US" b="0" dirty="0"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Key: [Quarter]=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DateTrunc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("quarter",[Flight Date]).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Calculate:</a:t>
            </a:r>
            <a:endParaRPr lang="en-US" b="0" dirty="0"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Active planes: [Active]=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CountDistinct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([Tail Number]) (Formula 2).</a:t>
            </a:r>
            <a:endParaRPr lang="en-US" b="0" dirty="0"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Cancellation percentage: [Cancel %]=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CountIf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([Cancelled])/Count() (Formula 3).</a:t>
            </a:r>
            <a:endParaRPr lang="en-US" b="0" dirty="0">
              <a:effectLst/>
            </a:endParaRPr>
          </a:p>
          <a:p>
            <a:pPr marL="11430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DA8F8-91D9-02E0-C418-08E98E7D2D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AFAFBD-1337-B1E0-4E80-84C5099CC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284" y="2236620"/>
            <a:ext cx="44481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83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86A13-89C7-C3DB-6F82-10F603BAB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634" y="303330"/>
            <a:ext cx="7740600" cy="2800350"/>
          </a:xfrm>
        </p:spPr>
        <p:txBody>
          <a:bodyPr/>
          <a:lstStyle/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Cohort Grouping (Level 2):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Group planes by their first scheduled flight quarter.</a:t>
            </a:r>
            <a:endParaRPr lang="en-US" b="0" dirty="0"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[Cohort]=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DateTrunc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("quarter",[First Flight]) (Formula 4).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Calculate:</a:t>
            </a:r>
            <a:endParaRPr lang="en-US" b="0" dirty="0"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Cohort population: [Cohort Pop]= Max([Active]) (Formula 5).</a:t>
            </a:r>
            <a:endParaRPr lang="en-US" b="0" dirty="0">
              <a:effectLst/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DA8F8-91D9-02E0-C418-08E98E7D2D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F5CC7-9C19-1B8D-7FEB-D0DBD5620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058870"/>
            <a:ext cx="44386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60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86A13-89C7-C3DB-6F82-10F603BAB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634" y="303330"/>
            <a:ext cx="8395526" cy="2800350"/>
          </a:xfrm>
        </p:spPr>
        <p:txBody>
          <a:bodyPr/>
          <a:lstStyle/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Analysis and Insights: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Calculate:</a:t>
            </a:r>
            <a:endParaRPr lang="en-US" b="0" dirty="0"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Percentage of active planes in each quarter: [% Active]= [Active]/[Cohort Pop] (Formula 6).</a:t>
            </a:r>
            <a:endParaRPr lang="en-US" b="0" dirty="0"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X-axis - Months since the start of each cohort: [Month #]=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DateDiff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("month",[Cohort],[Quarter]) (Formula 7).</a:t>
            </a:r>
            <a:endParaRPr lang="en-US" b="0" dirty="0">
              <a:effectLst/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DA8F8-91D9-02E0-C418-08E98E7D2D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4B3389-B1BD-2CED-AC75-58291D176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360" y="2198520"/>
            <a:ext cx="44958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F6838E-D346-3F08-6D5B-DC86C71BC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BD327-97F4-6B0D-C439-A309DA0F5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94353"/>
            <a:ext cx="7740600" cy="2467500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Modern Data Warehouse: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SaaS cloud systems that require users to do more with the data</a:t>
            </a: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Many Traditional BI systems </a:t>
            </a:r>
            <a:endParaRPr lang="en-U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Designed for on-premise, required up-fronting modeling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Have cloud offering, evolve to have improvements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Require spreadsheet users to learn new skills / rely on BI analysts </a:t>
            </a:r>
            <a:endParaRPr lang="en-US" b="0" dirty="0">
              <a:effectLst/>
            </a:endParaRPr>
          </a:p>
          <a:p>
            <a:pPr marL="114300" indent="0">
              <a:buNone/>
            </a:pPr>
            <a:endParaRPr lang="en-US" b="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4A79E4-C2E3-321E-6DA3-2DAC8FFBA6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1013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86A13-89C7-C3DB-6F82-10F603BAB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218" y="620322"/>
            <a:ext cx="7740600" cy="2800350"/>
          </a:xfrm>
        </p:spPr>
        <p:txBody>
          <a:bodyPr/>
          <a:lstStyle/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Initial Grouping (Level 1):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Group flights by plane.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Identify maintenance:</a:t>
            </a:r>
            <a:endParaRPr lang="en-US" b="0" dirty="0"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[Prev Flight]= Lag([Flight Date]) (Formula 8).</a:t>
            </a:r>
            <a:endParaRPr lang="en-US" b="0" dirty="0"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[Serviced]= If(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DateDiff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("day", [Prev Flight], [Flight Date]) &gt;= 7, [Flight Date]) (Formula 9).</a:t>
            </a:r>
            <a:endParaRPr lang="en-US" b="0" dirty="0"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[Service Id]=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FillDown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([Serviced]) (Formula 10).</a:t>
            </a:r>
            <a:endParaRPr lang="en-US" b="0" dirty="0"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Calculate Accumulated Flight Hours: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 a new Worksheet specification with [Service Id] grouping.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Calculate cumulative flight hours since the last service:</a:t>
            </a:r>
            <a:endParaRPr lang="en-US" b="0" dirty="0"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[Hours]=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CumulativeSum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([Air Time]/60) (Formula 11).</a:t>
            </a:r>
            <a:endParaRPr lang="en-US" b="0" dirty="0">
              <a:effectLst/>
            </a:endParaRPr>
          </a:p>
          <a:p>
            <a:pPr marL="11430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DA8F8-91D9-02E0-C418-08E98E7D2D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69551-7DC7-63C6-21B4-C92168E19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908" y="298045"/>
            <a:ext cx="4676092" cy="277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59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86A13-89C7-C3DB-6F82-10F603BAB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634" y="303330"/>
            <a:ext cx="7740600" cy="2800350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Alternative Grouping (Level 1):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 a new Worksheet specification, grouping flights by quantization of [Hours].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Compute cancellation percentage: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[000s Hours]= Round([Hours]/1000,1) (Formula 12).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[Cancel %]=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CountIf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([Cancelled])/Count() (Formula 13).</a:t>
            </a:r>
            <a:endParaRPr lang="en-US" b="0" dirty="0">
              <a:effectLst/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DA8F8-91D9-02E0-C418-08E98E7D2D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31878A-DDF7-5AD5-747A-626044CDF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934" y="2264496"/>
            <a:ext cx="4715194" cy="277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9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86A13-89C7-C3DB-6F82-10F603BAB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634" y="405357"/>
            <a:ext cx="7740600" cy="2800350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Analysis and Insights: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Plot of [000s Hours] vs. [Cancel %] (Figure 8c).</a:t>
            </a:r>
            <a:endParaRPr lang="en-US" b="0" dirty="0">
              <a:effectLst/>
            </a:endParaRPr>
          </a:p>
          <a:p>
            <a:pPr marL="11430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DA8F8-91D9-02E0-C418-08E98E7D2D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429337-FBD4-B638-5F28-A247A1011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144" y="1422773"/>
            <a:ext cx="4957965" cy="294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76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3354-18EC-9E52-E12D-A7D1E167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B56AE-3A7B-3F55-1449-515D2AE1E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38000"/>
            <a:ext cx="7740600" cy="2467500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Used standard TPC-H queries (20 total).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Created equivalent Worksheet query specifications.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Tested against SF1 (1GB) and SF1000 (1TB) data sets.</a:t>
            </a: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18 queries showed comparable performance: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Average Worksheet SQL execution: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SF1: 0.4% faster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SF1000: 8.3% slower</a:t>
            </a:r>
            <a:endParaRPr lang="en-US" b="0" dirty="0">
              <a:effectLst/>
            </a:endParaRPr>
          </a:p>
          <a:p>
            <a:pPr marL="11430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0E287-2C3E-B4F3-A38C-2ACAC617AD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8204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271EC6-7D4A-A308-C994-1C9B30A1DB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C7346-72D0-3651-6439-1DF37C345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49" y="429274"/>
            <a:ext cx="7746797" cy="2478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4B746F-E44B-921B-D1FD-D1A23C6F2199}"/>
              </a:ext>
            </a:extLst>
          </p:cNvPr>
          <p:cNvSpPr txBox="1"/>
          <p:nvPr/>
        </p:nvSpPr>
        <p:spPr>
          <a:xfrm>
            <a:off x="1315279" y="3148602"/>
            <a:ext cx="726545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 queries, Q7 and Q19, had poor Worksheet performance:</a:t>
            </a:r>
            <a:endParaRPr lang="en-U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 average, 270% and 480% slower at SF1000.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Root cause: Complex joins and subquery wrapping.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 queries, Q21 and Q22, not expressible in Worksheet:</a:t>
            </a:r>
            <a:endParaRPr lang="en-U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Due to the presence of anti-joins (NOT EXISTS).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50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611A7-634B-90DA-7638-15FC56820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C8AC6-2F30-E591-EB33-AFF5AC479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Worksheet is a viable alternative to hand-written SQL for most queries.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Performance issues primarily linked to complex joins and subqueries.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Consider trade-offs between performance and ease of use.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63D22-6CD9-BA59-DBBD-CE55985A10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3086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7AD-C08E-F855-73F1-E7FE7288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Feedback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57A25-0CAC-7DCC-62A7-3A7E0B645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700" y="1207894"/>
            <a:ext cx="7740600" cy="2467500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 Strengths: </a:t>
            </a:r>
            <a:endParaRPr lang="en-US" b="0" dirty="0"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Ease of use, live feedback, and scalability.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Interface: </a:t>
            </a:r>
            <a:endParaRPr lang="en-US" b="0" dirty="0"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Spreadsheet-like interface eases user onboarding.</a:t>
            </a:r>
            <a:endParaRPr lang="en-US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Exploration: </a:t>
            </a:r>
            <a:endParaRPr lang="en-US" b="0" dirty="0"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Flexible data exploration and interactive coordination enhance analysis.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 Guidance: </a:t>
            </a: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Majority find Worksheet easy; potential for machine guidance.</a:t>
            </a:r>
            <a:endParaRPr lang="en-US" b="0" dirty="0">
              <a:effectLst/>
            </a:endParaRPr>
          </a:p>
          <a:p>
            <a:pPr marL="11430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7C8B4-35E4-5BDB-1E8E-247E3E9046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3724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B057-FEA9-97BC-54EF-8845E0CDE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A2CEC-4D4E-F9E7-B111-473DD495B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700" y="1185948"/>
            <a:ext cx="7740600" cy="2467500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Discovery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Spreadsheet Semantics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Expressivity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Hybrid Evaluation</a:t>
            </a: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6567F-F015-560E-122B-A21AEF54FD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0601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7748-0BA9-EEA1-6D1D-31A0BDDE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Former Attempts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BCD3F-170B-D88F-B7A6-8D6700369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76246"/>
            <a:ext cx="7740600" cy="2467500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Automated Insights Issues: </a:t>
            </a:r>
            <a:endParaRPr lang="en-US" sz="1600" b="0" dirty="0">
              <a:effectLst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Up-Front Modeling Challenge:</a:t>
            </a: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Investment in up-front modeling made sales difficult and expensive.</a:t>
            </a:r>
            <a:endParaRPr lang="en-US" sz="1600" b="0" dirty="0">
              <a:effectLst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Integration Hurdle:</a:t>
            </a: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Building integrations for diverse data sources was daunting for a small company.</a:t>
            </a:r>
            <a:endParaRPr lang="en-US" sz="1600" b="0" dirty="0">
              <a:effectLst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Difficulty in Capturing Insights:</a:t>
            </a: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Capturing company-specific insights with automated methods proved challenging.</a:t>
            </a:r>
            <a:endParaRPr lang="en-US" sz="1600" b="0" dirty="0">
              <a:effectLst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 Engagement Barrier:</a:t>
            </a: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idelined users, hindering their ability to correct or understand data issues</a:t>
            </a:r>
            <a:endParaRPr lang="en-US" sz="1600" b="0" dirty="0">
              <a:effectLst/>
            </a:endParaRPr>
          </a:p>
          <a:p>
            <a:pPr marL="114300" indent="0">
              <a:buNone/>
            </a:pPr>
            <a:br>
              <a:rPr lang="en-US" sz="1600" dirty="0"/>
            </a:b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821ED-CC94-BAAD-8381-4A65A4130A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133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7748-0BA9-EEA1-6D1D-31A0BDDE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Former Attempts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BCD3F-170B-D88F-B7A6-8D6700369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76246"/>
            <a:ext cx="7740600" cy="2467500"/>
          </a:xfrm>
        </p:spPr>
        <p:txBody>
          <a:bodyPr/>
          <a:lstStyle/>
          <a:p>
            <a:pPr marL="11430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Visually Programming Data</a:t>
            </a: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SpreadSheet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-like + Notebook-like Interface </a:t>
            </a:r>
            <a:endParaRPr lang="en-US" sz="1600" b="0" dirty="0">
              <a:effectLst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Code Impact on Data:</a:t>
            </a: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Code changes easily alter data and user views.</a:t>
            </a:r>
            <a:endParaRPr lang="en-US" sz="1600" b="0" dirty="0">
              <a:effectLst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Complex Operations Integration:</a:t>
            </a: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Complex operations didn't fit well with guided user interfaces and arbitrary code.</a:t>
            </a:r>
            <a:endParaRPr lang="en-US" sz="1600" b="0" dirty="0">
              <a:effectLst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Customer Trust in Cloud Data Access:</a:t>
            </a: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Customers were wary of entrusting business data to an unestablished cloud-based organization.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821ED-CC94-BAAD-8381-4A65A4130A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679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3BAD-4B60-FC35-455B-A2BCFD6C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0F139-AACE-47B8-8DD1-A6ADC60B6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94352"/>
            <a:ext cx="8091559" cy="3279527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1: Use existing data warehouses, skip lengthy data ingestion and third-party integrations.[Easy-to-use]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2: Enable data experts and business users to collaborate with a powerful database interface. [Usability]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3: Empower business users to share and automate knowledge through user-friendly, flexible systems. [User control]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4: Ensure query model matches live visual interface, guiding complex changes. [Match between system and the expression]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5: Provide an intuitive, understandable query builder like spreadsheet systems. [Consistency and standards]</a:t>
            </a:r>
            <a:endParaRPr lang="en-US" b="0" dirty="0">
              <a:effectLst/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66FED-4849-DC7B-C494-3998B5E814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1415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0C07-BED9-B2AA-9551-5A96D903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9226B-9D57-A207-7FC9-1E6F88072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94353"/>
            <a:ext cx="7740600" cy="2467500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Warehouse Integration: Sigma enables CDWs to support diverse, interactive OLAP workloads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Query Processing:  Queries are compiled and executed in the customer's database.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Query Result Cache: three-tiered browser application structure with a query result cache to optimize performance.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WYSIWYG (What You See Is What You Get):  Sigma's design enables users to manipulate the final product view directly, providing previews during complex edits and refreshing views upon changes.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AEA19-A96E-15B6-96C1-56A5DDAD72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7361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CAC7D-9BCA-6B11-1C1C-51A94A2B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CF259-BA50-4C7B-394C-F73DF3F2DE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Interactivity Optimizations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Building on the Worksheet: Supports collaboration between users + permission system</a:t>
            </a:r>
            <a:endParaRPr lang="en-US" b="0" dirty="0"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What’s more: Designed for OLAP, but  support more than just OLAP</a:t>
            </a:r>
            <a:endParaRPr lang="en-US" b="0" dirty="0">
              <a:effectLst/>
            </a:endParaRPr>
          </a:p>
          <a:p>
            <a:pPr marL="11430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7FD1E-24CD-8A5C-3C21-6BA214215B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1507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ED20-FBD1-BF84-D326-A9404D94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 Interface: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3F19F-1437-D8E5-8866-19AD65C54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876" y="3980194"/>
            <a:ext cx="7740600" cy="653408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Base level: columns that reference the input data source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View the outputs of calculations side-by-side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E9FE3-1460-1AE7-6776-B929D4689E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717D753-46B8-A8BC-FD11-BBDFFDEFD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24" y="1078690"/>
            <a:ext cx="7450776" cy="29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860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C064-A4FB-DFCA-BCB3-8ADDEB39D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olumns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9B877-00B0-7730-4201-B2B7CDA16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700" y="1707766"/>
            <a:ext cx="7740600" cy="2205866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column in Worksheet is defined by an expression, visibility, and "resident level."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Functions are categorized into single row, aggregate, and window, behaving like SQL counterparts.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Complex expressions [formula], like Sum(x + Min(y + Max(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MovingAverage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(z))), are allowed.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133AC-62DA-E30C-B002-6F20ED9F3D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7658622"/>
      </p:ext>
    </p:extLst>
  </p:cSld>
  <p:clrMapOvr>
    <a:masterClrMapping/>
  </p:clrMapOvr>
</p:sld>
</file>

<file path=ppt/theme/theme1.xml><?xml version="1.0" encoding="utf-8"?>
<a:theme xmlns:a="http://schemas.openxmlformats.org/drawingml/2006/main" name="BrandSlideShow_Heritage 16:9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1602</Words>
  <Application>Microsoft Office PowerPoint</Application>
  <PresentationFormat>On-screen Show (16:9)</PresentationFormat>
  <Paragraphs>220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Georgia</vt:lpstr>
      <vt:lpstr>Lucida Sans</vt:lpstr>
      <vt:lpstr>Wingdings</vt:lpstr>
      <vt:lpstr>BrandSlideShow_Heritage 16:9</vt:lpstr>
      <vt:lpstr> Sigma Worksheet: Interactive Construction of OLAP Queries</vt:lpstr>
      <vt:lpstr>Problem</vt:lpstr>
      <vt:lpstr>Former Attempts</vt:lpstr>
      <vt:lpstr>Former Attempts</vt:lpstr>
      <vt:lpstr>Design Considerations</vt:lpstr>
      <vt:lpstr>System</vt:lpstr>
      <vt:lpstr>System</vt:lpstr>
      <vt:lpstr>Worksheet Interface: </vt:lpstr>
      <vt:lpstr>Columns</vt:lpstr>
      <vt:lpstr>PowerPoint Presentation</vt:lpstr>
      <vt:lpstr>Compiler</vt:lpstr>
      <vt:lpstr>Worksheet Algebra Operators:</vt:lpstr>
      <vt:lpstr>Optimization:</vt:lpstr>
      <vt:lpstr>Relational Algebra</vt:lpstr>
      <vt:lpstr>SQL Generation</vt:lpstr>
      <vt:lpstr>Use 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Performance</vt:lpstr>
      <vt:lpstr>PowerPoint Presentation</vt:lpstr>
      <vt:lpstr>Performance Conclusion</vt:lpstr>
      <vt:lpstr>User Feedback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Sigma Worksheet: Interactive Construction of OLAP Queries</dc:title>
  <cp:lastModifiedBy>Yixuan Zhou</cp:lastModifiedBy>
  <cp:revision>1</cp:revision>
  <dcterms:modified xsi:type="dcterms:W3CDTF">2023-09-26T17:22:40Z</dcterms:modified>
</cp:coreProperties>
</file>