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23329e4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23329e4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21ebc1fd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21ebc1fd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23329e4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23329e4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23329e4e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23329e4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 Off of Polaris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 Mittal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Research Presentation - 9/5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8" y="0"/>
            <a:ext cx="7781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lang="en"/>
              <a:t>visualization</a:t>
            </a:r>
            <a:r>
              <a:rPr lang="en"/>
              <a:t> system for multidimensional databases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Handles the problem of how to show complex relationships and associations in a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ways to express data that inform how visualizations are created (simplified to ordinal/quantitative)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Consideration for different tools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Sorting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Undo/redo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Tooltips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- Why stop at 2d visualizations?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4391250"/>
            <a:ext cx="37947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Source - https://datainnovation.org/2018/08/visualizing-data-in-3d/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050" y="1853850"/>
            <a:ext cx="3749051" cy="24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Augment Polaris to generate 3d visualizations of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Humans can make intuitions about 3d spaces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Could be used to express </a:t>
            </a:r>
            <a:r>
              <a:rPr lang="en"/>
              <a:t>hierarchy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Appropriate interface (monitor and mouse? Keyboard? Holograms?)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Many different new data-type associations to think about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Animations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