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55ce18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55ce18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c2e214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c2e214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c2e214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c2e214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off of Qetch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Mittal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Research Presentation - 9/8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for humans to draw time series data and match it to existing data </a:t>
            </a:r>
            <a:r>
              <a:rPr b="1" lang="en"/>
              <a:t>without needing to worry about accuracy and scale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influenced by how humans exaggerate when drawing visually salient features like peaks and </a:t>
            </a:r>
            <a:r>
              <a:rPr lang="en"/>
              <a:t>troughs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system with regular expression to allow quick modification of the sketches (ex: repeating) a well as analysis over the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Specific Qetch Calibration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likely have individual quirks when sketching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 specific user quirks with calibration and use that to inform matching algorithm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2414850"/>
            <a:ext cx="8620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insights when analyzing Qetch could be replicated using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model which “calibrates” on sample user </a:t>
            </a:r>
            <a:r>
              <a:rPr lang="en"/>
              <a:t>sketches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then takes Qetch inputs and modifies them based on how the user performed on samples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9" y="2976344"/>
            <a:ext cx="4533249" cy="15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