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73" r:id="rId2"/>
    <p:sldId id="274" r:id="rId3"/>
    <p:sldId id="279" r:id="rId4"/>
    <p:sldId id="278" r:id="rId5"/>
    <p:sldId id="280" r:id="rId6"/>
    <p:sldId id="275" r:id="rId7"/>
    <p:sldId id="276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29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EC36F-A289-4769-A7F3-0D306FA186C6}" v="51" dt="2023-10-05T11:11:24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19" autoAdjust="0"/>
  </p:normalViewPr>
  <p:slideViewPr>
    <p:cSldViewPr snapToGrid="0">
      <p:cViewPr varScale="1">
        <p:scale>
          <a:sx n="61" d="100"/>
          <a:sy n="61" d="100"/>
        </p:scale>
        <p:origin x="14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xuan Zhou" userId="b88ee38c45177f57" providerId="LiveId" clId="{A21EC36F-A289-4769-A7F3-0D306FA186C6}"/>
    <pc:docChg chg="undo redo custSel addSld delSld modSld sldOrd">
      <pc:chgData name="Yixuan Zhou" userId="b88ee38c45177f57" providerId="LiveId" clId="{A21EC36F-A289-4769-A7F3-0D306FA186C6}" dt="2023-10-05T11:11:49.592" v="7930" actId="5793"/>
      <pc:docMkLst>
        <pc:docMk/>
      </pc:docMkLst>
      <pc:sldChg chg="modSp add del mod">
        <pc:chgData name="Yixuan Zhou" userId="b88ee38c45177f57" providerId="LiveId" clId="{A21EC36F-A289-4769-A7F3-0D306FA186C6}" dt="2023-10-05T02:36:07.233" v="1086" actId="403"/>
        <pc:sldMkLst>
          <pc:docMk/>
          <pc:sldMk cId="4250284073" sldId="273"/>
        </pc:sldMkLst>
        <pc:spChg chg="mod">
          <ac:chgData name="Yixuan Zhou" userId="b88ee38c45177f57" providerId="LiveId" clId="{A21EC36F-A289-4769-A7F3-0D306FA186C6}" dt="2023-10-05T02:36:07.233" v="1086" actId="403"/>
          <ac:spMkLst>
            <pc:docMk/>
            <pc:sldMk cId="4250284073" sldId="273"/>
            <ac:spMk id="2" creationId="{EF84B576-B7EA-9579-EF9D-C0C225738A6C}"/>
          </ac:spMkLst>
        </pc:spChg>
      </pc:sldChg>
      <pc:sldChg chg="modSp mod ord modNotesTx">
        <pc:chgData name="Yixuan Zhou" userId="b88ee38c45177f57" providerId="LiveId" clId="{A21EC36F-A289-4769-A7F3-0D306FA186C6}" dt="2023-10-05T06:07:41.531" v="4788" actId="1076"/>
        <pc:sldMkLst>
          <pc:docMk/>
          <pc:sldMk cId="1031013479" sldId="274"/>
        </pc:sldMkLst>
        <pc:spChg chg="mod">
          <ac:chgData name="Yixuan Zhou" userId="b88ee38c45177f57" providerId="LiveId" clId="{A21EC36F-A289-4769-A7F3-0D306FA186C6}" dt="2023-09-26T16:01:41.463" v="139" actId="20577"/>
          <ac:spMkLst>
            <pc:docMk/>
            <pc:sldMk cId="1031013479" sldId="274"/>
            <ac:spMk id="4" creationId="{64F6838E-D346-3F08-6D5B-DC86C71BC8B4}"/>
          </ac:spMkLst>
        </pc:spChg>
        <pc:spChg chg="mod">
          <ac:chgData name="Yixuan Zhou" userId="b88ee38c45177f57" providerId="LiveId" clId="{A21EC36F-A289-4769-A7F3-0D306FA186C6}" dt="2023-10-05T06:07:41.531" v="4788" actId="1076"/>
          <ac:spMkLst>
            <pc:docMk/>
            <pc:sldMk cId="1031013479" sldId="274"/>
            <ac:spMk id="5" creationId="{806BD327-97F4-6B0D-C439-A309DA0F5977}"/>
          </ac:spMkLst>
        </pc:spChg>
      </pc:sldChg>
      <pc:sldChg chg="addSp delSp modSp new del mod">
        <pc:chgData name="Yixuan Zhou" userId="b88ee38c45177f57" providerId="LiveId" clId="{A21EC36F-A289-4769-A7F3-0D306FA186C6}" dt="2023-09-26T16:09:31.712" v="339" actId="47"/>
        <pc:sldMkLst>
          <pc:docMk/>
          <pc:sldMk cId="2152409936" sldId="275"/>
        </pc:sldMkLst>
        <pc:spChg chg="mod">
          <ac:chgData name="Yixuan Zhou" userId="b88ee38c45177f57" providerId="LiveId" clId="{A21EC36F-A289-4769-A7F3-0D306FA186C6}" dt="2023-09-26T15:09:31.659" v="3" actId="1076"/>
          <ac:spMkLst>
            <pc:docMk/>
            <pc:sldMk cId="2152409936" sldId="275"/>
            <ac:spMk id="2" creationId="{BF877BB4-305A-1ABF-1522-DC990F9AA176}"/>
          </ac:spMkLst>
        </pc:spChg>
        <pc:picChg chg="add del mod">
          <ac:chgData name="Yixuan Zhou" userId="b88ee38c45177f57" providerId="LiveId" clId="{A21EC36F-A289-4769-A7F3-0D306FA186C6}" dt="2023-09-26T16:08:35.622" v="324" actId="21"/>
          <ac:picMkLst>
            <pc:docMk/>
            <pc:sldMk cId="2152409936" sldId="275"/>
            <ac:picMk id="1026" creationId="{7AFD114C-9ABF-A8C0-3014-CEBBF7843413}"/>
          </ac:picMkLst>
        </pc:picChg>
      </pc:sldChg>
      <pc:sldChg chg="modSp new mod ord modNotesTx">
        <pc:chgData name="Yixuan Zhou" userId="b88ee38c45177f57" providerId="LiveId" clId="{A21EC36F-A289-4769-A7F3-0D306FA186C6}" dt="2023-10-05T06:16:04.542" v="5063" actId="207"/>
        <pc:sldMkLst>
          <pc:docMk/>
          <pc:sldMk cId="3779688957" sldId="275"/>
        </pc:sldMkLst>
        <pc:spChg chg="mod">
          <ac:chgData name="Yixuan Zhou" userId="b88ee38c45177f57" providerId="LiveId" clId="{A21EC36F-A289-4769-A7F3-0D306FA186C6}" dt="2023-10-05T02:53:32.576" v="1690" actId="20577"/>
          <ac:spMkLst>
            <pc:docMk/>
            <pc:sldMk cId="3779688957" sldId="275"/>
            <ac:spMk id="2" creationId="{326392B2-6F7B-7EF0-D7D0-A198BBA2CC1E}"/>
          </ac:spMkLst>
        </pc:spChg>
        <pc:spChg chg="mod">
          <ac:chgData name="Yixuan Zhou" userId="b88ee38c45177f57" providerId="LiveId" clId="{A21EC36F-A289-4769-A7F3-0D306FA186C6}" dt="2023-10-05T06:16:04.542" v="5063" actId="207"/>
          <ac:spMkLst>
            <pc:docMk/>
            <pc:sldMk cId="3779688957" sldId="275"/>
            <ac:spMk id="3" creationId="{ADECA215-36CD-E00E-3299-148FBFAA1634}"/>
          </ac:spMkLst>
        </pc:spChg>
      </pc:sldChg>
      <pc:sldChg chg="addSp delSp modSp new mod ord">
        <pc:chgData name="Yixuan Zhou" userId="b88ee38c45177f57" providerId="LiveId" clId="{A21EC36F-A289-4769-A7F3-0D306FA186C6}" dt="2023-10-05T05:28:12.688" v="4210" actId="20577"/>
        <pc:sldMkLst>
          <pc:docMk/>
          <pc:sldMk cId="3093374063" sldId="276"/>
        </pc:sldMkLst>
        <pc:spChg chg="del">
          <ac:chgData name="Yixuan Zhou" userId="b88ee38c45177f57" providerId="LiveId" clId="{A21EC36F-A289-4769-A7F3-0D306FA186C6}" dt="2023-10-05T02:35:44.714" v="1080" actId="478"/>
          <ac:spMkLst>
            <pc:docMk/>
            <pc:sldMk cId="3093374063" sldId="276"/>
            <ac:spMk id="2" creationId="{1E81E7AF-B227-5D72-DB43-451B25BE057C}"/>
          </ac:spMkLst>
        </pc:spChg>
        <pc:spChg chg="del">
          <ac:chgData name="Yixuan Zhou" userId="b88ee38c45177f57" providerId="LiveId" clId="{A21EC36F-A289-4769-A7F3-0D306FA186C6}" dt="2023-10-05T02:35:44.714" v="1080" actId="478"/>
          <ac:spMkLst>
            <pc:docMk/>
            <pc:sldMk cId="3093374063" sldId="276"/>
            <ac:spMk id="3" creationId="{05295EAE-E1E2-5A9E-2A7F-CD0393F1F7D8}"/>
          </ac:spMkLst>
        </pc:spChg>
        <pc:spChg chg="del">
          <ac:chgData name="Yixuan Zhou" userId="b88ee38c45177f57" providerId="LiveId" clId="{A21EC36F-A289-4769-A7F3-0D306FA186C6}" dt="2023-10-05T02:35:44.714" v="1080" actId="478"/>
          <ac:spMkLst>
            <pc:docMk/>
            <pc:sldMk cId="3093374063" sldId="276"/>
            <ac:spMk id="4" creationId="{AD32E549-BEC3-54EE-C44F-00747B7F77EC}"/>
          </ac:spMkLst>
        </pc:spChg>
        <pc:spChg chg="add mod">
          <ac:chgData name="Yixuan Zhou" userId="b88ee38c45177f57" providerId="LiveId" clId="{A21EC36F-A289-4769-A7F3-0D306FA186C6}" dt="2023-10-05T05:28:12.688" v="4210" actId="20577"/>
          <ac:spMkLst>
            <pc:docMk/>
            <pc:sldMk cId="3093374063" sldId="276"/>
            <ac:spMk id="9" creationId="{E243B309-5F30-374F-230B-8F35A373D4E2}"/>
          </ac:spMkLst>
        </pc:spChg>
        <pc:spChg chg="add mod">
          <ac:chgData name="Yixuan Zhou" userId="b88ee38c45177f57" providerId="LiveId" clId="{A21EC36F-A289-4769-A7F3-0D306FA186C6}" dt="2023-10-05T02:47:49.921" v="1416" actId="404"/>
          <ac:spMkLst>
            <pc:docMk/>
            <pc:sldMk cId="3093374063" sldId="276"/>
            <ac:spMk id="10" creationId="{B5F76F29-8674-C845-E1A0-E0C1DC8252E2}"/>
          </ac:spMkLst>
        </pc:spChg>
        <pc:spChg chg="add mod">
          <ac:chgData name="Yixuan Zhou" userId="b88ee38c45177f57" providerId="LiveId" clId="{A21EC36F-A289-4769-A7F3-0D306FA186C6}" dt="2023-10-05T02:49:39.215" v="1494" actId="20577"/>
          <ac:spMkLst>
            <pc:docMk/>
            <pc:sldMk cId="3093374063" sldId="276"/>
            <ac:spMk id="11" creationId="{9C55D3E7-A237-2F8F-33F7-21E7EF2369FD}"/>
          </ac:spMkLst>
        </pc:spChg>
        <pc:spChg chg="add mod">
          <ac:chgData name="Yixuan Zhou" userId="b88ee38c45177f57" providerId="LiveId" clId="{A21EC36F-A289-4769-A7F3-0D306FA186C6}" dt="2023-10-05T02:52:56.228" v="1655" actId="20577"/>
          <ac:spMkLst>
            <pc:docMk/>
            <pc:sldMk cId="3093374063" sldId="276"/>
            <ac:spMk id="12" creationId="{A00D0796-8BF6-2704-94DD-C029495D3E53}"/>
          </ac:spMkLst>
        </pc:spChg>
        <pc:spChg chg="add mod">
          <ac:chgData name="Yixuan Zhou" userId="b88ee38c45177f57" providerId="LiveId" clId="{A21EC36F-A289-4769-A7F3-0D306FA186C6}" dt="2023-10-05T02:51:23.287" v="1557" actId="20577"/>
          <ac:spMkLst>
            <pc:docMk/>
            <pc:sldMk cId="3093374063" sldId="276"/>
            <ac:spMk id="13" creationId="{493663EA-4D60-83E3-C8A3-F55B567CA24C}"/>
          </ac:spMkLst>
        </pc:spChg>
        <pc:spChg chg="add mod">
          <ac:chgData name="Yixuan Zhou" userId="b88ee38c45177f57" providerId="LiveId" clId="{A21EC36F-A289-4769-A7F3-0D306FA186C6}" dt="2023-10-05T02:52:52.627" v="1654" actId="1076"/>
          <ac:spMkLst>
            <pc:docMk/>
            <pc:sldMk cId="3093374063" sldId="276"/>
            <ac:spMk id="14" creationId="{2A940D23-4E33-1DBC-CFA5-E50FF850717C}"/>
          </ac:spMkLst>
        </pc:spChg>
        <pc:spChg chg="add mod">
          <ac:chgData name="Yixuan Zhou" userId="b88ee38c45177f57" providerId="LiveId" clId="{A21EC36F-A289-4769-A7F3-0D306FA186C6}" dt="2023-10-05T03:32:55.480" v="3276"/>
          <ac:spMkLst>
            <pc:docMk/>
            <pc:sldMk cId="3093374063" sldId="276"/>
            <ac:spMk id="15" creationId="{05155600-1002-26DD-4ADA-FE4680951970}"/>
          </ac:spMkLst>
        </pc:spChg>
        <pc:spChg chg="add mod">
          <ac:chgData name="Yixuan Zhou" userId="b88ee38c45177f57" providerId="LiveId" clId="{A21EC36F-A289-4769-A7F3-0D306FA186C6}" dt="2023-10-05T03:38:17.922" v="3303" actId="20577"/>
          <ac:spMkLst>
            <pc:docMk/>
            <pc:sldMk cId="3093374063" sldId="276"/>
            <ac:spMk id="16" creationId="{D2F6C277-FC4D-D94D-3AE2-0ADAE5243624}"/>
          </ac:spMkLst>
        </pc:spChg>
        <pc:picChg chg="add del">
          <ac:chgData name="Yixuan Zhou" userId="b88ee38c45177f57" providerId="LiveId" clId="{A21EC36F-A289-4769-A7F3-0D306FA186C6}" dt="2023-10-05T02:35:40.300" v="1079" actId="22"/>
          <ac:picMkLst>
            <pc:docMk/>
            <pc:sldMk cId="3093374063" sldId="276"/>
            <ac:picMk id="6" creationId="{CA5482DA-41F2-1CF9-6255-3F4203A7DCFB}"/>
          </ac:picMkLst>
        </pc:picChg>
        <pc:picChg chg="add mod">
          <ac:chgData name="Yixuan Zhou" userId="b88ee38c45177f57" providerId="LiveId" clId="{A21EC36F-A289-4769-A7F3-0D306FA186C6}" dt="2023-10-05T03:38:03.072" v="3279" actId="1076"/>
          <ac:picMkLst>
            <pc:docMk/>
            <pc:sldMk cId="3093374063" sldId="276"/>
            <ac:picMk id="8" creationId="{066C56B5-751C-DC96-EF02-F380A8442CD5}"/>
          </ac:picMkLst>
        </pc:picChg>
      </pc:sldChg>
      <pc:sldChg chg="addSp delSp modSp add del mod ord">
        <pc:chgData name="Yixuan Zhou" userId="b88ee38c45177f57" providerId="LiveId" clId="{A21EC36F-A289-4769-A7F3-0D306FA186C6}" dt="2023-09-26T16:31:42.963" v="708" actId="47"/>
        <pc:sldMkLst>
          <pc:docMk/>
          <pc:sldMk cId="3837091504" sldId="276"/>
        </pc:sldMkLst>
        <pc:spChg chg="del">
          <ac:chgData name="Yixuan Zhou" userId="b88ee38c45177f57" providerId="LiveId" clId="{A21EC36F-A289-4769-A7F3-0D306FA186C6}" dt="2023-09-26T15:10:39.717" v="16" actId="478"/>
          <ac:spMkLst>
            <pc:docMk/>
            <pc:sldMk cId="3837091504" sldId="276"/>
            <ac:spMk id="2" creationId="{BF877BB4-305A-1ABF-1522-DC990F9AA176}"/>
          </ac:spMkLst>
        </pc:spChg>
        <pc:picChg chg="add del">
          <ac:chgData name="Yixuan Zhou" userId="b88ee38c45177f57" providerId="LiveId" clId="{A21EC36F-A289-4769-A7F3-0D306FA186C6}" dt="2023-09-26T15:10:30.264" v="12" actId="22"/>
          <ac:picMkLst>
            <pc:docMk/>
            <pc:sldMk cId="3837091504" sldId="276"/>
            <ac:picMk id="5" creationId="{C2E54902-3B19-4C63-773B-74BFAD926C0B}"/>
          </ac:picMkLst>
        </pc:picChg>
        <pc:picChg chg="add del">
          <ac:chgData name="Yixuan Zhou" userId="b88ee38c45177f57" providerId="LiveId" clId="{A21EC36F-A289-4769-A7F3-0D306FA186C6}" dt="2023-09-26T15:10:35.827" v="15" actId="478"/>
          <ac:picMkLst>
            <pc:docMk/>
            <pc:sldMk cId="3837091504" sldId="276"/>
            <ac:picMk id="7" creationId="{E72403C2-3DFE-2333-DF6F-4B718AD9842F}"/>
          </ac:picMkLst>
        </pc:picChg>
        <pc:picChg chg="add mod">
          <ac:chgData name="Yixuan Zhou" userId="b88ee38c45177f57" providerId="LiveId" clId="{A21EC36F-A289-4769-A7F3-0D306FA186C6}" dt="2023-09-26T15:10:49.455" v="21" actId="1076"/>
          <ac:picMkLst>
            <pc:docMk/>
            <pc:sldMk cId="3837091504" sldId="276"/>
            <ac:picMk id="9" creationId="{5D842321-1F8B-C689-4494-3A9319DD2BB2}"/>
          </ac:picMkLst>
        </pc:picChg>
        <pc:picChg chg="del">
          <ac:chgData name="Yixuan Zhou" userId="b88ee38c45177f57" providerId="LiveId" clId="{A21EC36F-A289-4769-A7F3-0D306FA186C6}" dt="2023-09-26T15:10:31.684" v="13" actId="478"/>
          <ac:picMkLst>
            <pc:docMk/>
            <pc:sldMk cId="3837091504" sldId="276"/>
            <ac:picMk id="1026" creationId="{7AFD114C-9ABF-A8C0-3014-CEBBF7843413}"/>
          </ac:picMkLst>
        </pc:picChg>
      </pc:sldChg>
      <pc:sldChg chg="addSp delSp modSp new del mod ord">
        <pc:chgData name="Yixuan Zhou" userId="b88ee38c45177f57" providerId="LiveId" clId="{A21EC36F-A289-4769-A7F3-0D306FA186C6}" dt="2023-10-05T01:33:36.780" v="1031" actId="47"/>
        <pc:sldMkLst>
          <pc:docMk/>
          <pc:sldMk cId="261450790" sldId="277"/>
        </pc:sldMkLst>
        <pc:spChg chg="del">
          <ac:chgData name="Yixuan Zhou" userId="b88ee38c45177f57" providerId="LiveId" clId="{A21EC36F-A289-4769-A7F3-0D306FA186C6}" dt="2023-09-26T15:48:36.626" v="23" actId="478"/>
          <ac:spMkLst>
            <pc:docMk/>
            <pc:sldMk cId="261450790" sldId="277"/>
            <ac:spMk id="2" creationId="{077E67B1-583E-FFDE-F3F1-979F4A42ECD9}"/>
          </ac:spMkLst>
        </pc:spChg>
        <pc:spChg chg="add mod">
          <ac:chgData name="Yixuan Zhou" userId="b88ee38c45177f57" providerId="LiveId" clId="{A21EC36F-A289-4769-A7F3-0D306FA186C6}" dt="2023-09-26T16:28:33.261" v="641" actId="1076"/>
          <ac:spMkLst>
            <pc:docMk/>
            <pc:sldMk cId="261450790" sldId="277"/>
            <ac:spMk id="6" creationId="{744B746F-E44B-921B-D1FD-D1A23C6F2199}"/>
          </ac:spMkLst>
        </pc:spChg>
        <pc:picChg chg="add mod">
          <ac:chgData name="Yixuan Zhou" userId="b88ee38c45177f57" providerId="LiveId" clId="{A21EC36F-A289-4769-A7F3-0D306FA186C6}" dt="2023-09-26T15:48:42.434" v="26" actId="1076"/>
          <ac:picMkLst>
            <pc:docMk/>
            <pc:sldMk cId="261450790" sldId="277"/>
            <ac:picMk id="5" creationId="{09BC7346-72D0-3651-6439-1DF37C3457F5}"/>
          </ac:picMkLst>
        </pc:picChg>
      </pc:sldChg>
      <pc:sldChg chg="new del">
        <pc:chgData name="Yixuan Zhou" userId="b88ee38c45177f57" providerId="LiveId" clId="{A21EC36F-A289-4769-A7F3-0D306FA186C6}" dt="2023-10-05T02:54:40.505" v="1717" actId="47"/>
        <pc:sldMkLst>
          <pc:docMk/>
          <pc:sldMk cId="2389112308" sldId="277"/>
        </pc:sldMkLst>
      </pc:sldChg>
      <pc:sldChg chg="addSp delSp modSp new del mod">
        <pc:chgData name="Yixuan Zhou" userId="b88ee38c45177f57" providerId="LiveId" clId="{A21EC36F-A289-4769-A7F3-0D306FA186C6}" dt="2023-10-05T01:33:36.780" v="1031" actId="47"/>
        <pc:sldMkLst>
          <pc:docMk/>
          <pc:sldMk cId="3901331373" sldId="278"/>
        </pc:sldMkLst>
        <pc:spChg chg="add del mod">
          <ac:chgData name="Yixuan Zhou" userId="b88ee38c45177f57" providerId="LiveId" clId="{A21EC36F-A289-4769-A7F3-0D306FA186C6}" dt="2023-09-26T16:02:24.341" v="172" actId="20577"/>
          <ac:spMkLst>
            <pc:docMk/>
            <pc:sldMk cId="3901331373" sldId="278"/>
            <ac:spMk id="2" creationId="{E4387748-0BA9-EEA1-6D1D-31A0BDDE56EB}"/>
          </ac:spMkLst>
        </pc:spChg>
        <pc:spChg chg="mod">
          <ac:chgData name="Yixuan Zhou" userId="b88ee38c45177f57" providerId="LiveId" clId="{A21EC36F-A289-4769-A7F3-0D306FA186C6}" dt="2023-09-26T16:04:22.202" v="215" actId="12"/>
          <ac:spMkLst>
            <pc:docMk/>
            <pc:sldMk cId="3901331373" sldId="278"/>
            <ac:spMk id="3" creationId="{C53BCD3F-170B-D88F-B7A6-8D67003698B1}"/>
          </ac:spMkLst>
        </pc:spChg>
      </pc:sldChg>
      <pc:sldChg chg="modSp add mod modNotesTx">
        <pc:chgData name="Yixuan Zhou" userId="b88ee38c45177f57" providerId="LiveId" clId="{A21EC36F-A289-4769-A7F3-0D306FA186C6}" dt="2023-10-05T06:16:50.789" v="5078" actId="207"/>
        <pc:sldMkLst>
          <pc:docMk/>
          <pc:sldMk cId="4024630953" sldId="278"/>
        </pc:sldMkLst>
        <pc:spChg chg="mod">
          <ac:chgData name="Yixuan Zhou" userId="b88ee38c45177f57" providerId="LiveId" clId="{A21EC36F-A289-4769-A7F3-0D306FA186C6}" dt="2023-10-05T02:55:39.067" v="1735" actId="20577"/>
          <ac:spMkLst>
            <pc:docMk/>
            <pc:sldMk cId="4024630953" sldId="278"/>
            <ac:spMk id="2" creationId="{326392B2-6F7B-7EF0-D7D0-A198BBA2CC1E}"/>
          </ac:spMkLst>
        </pc:spChg>
        <pc:spChg chg="mod">
          <ac:chgData name="Yixuan Zhou" userId="b88ee38c45177f57" providerId="LiveId" clId="{A21EC36F-A289-4769-A7F3-0D306FA186C6}" dt="2023-10-05T06:16:50.789" v="5078" actId="207"/>
          <ac:spMkLst>
            <pc:docMk/>
            <pc:sldMk cId="4024630953" sldId="278"/>
            <ac:spMk id="3" creationId="{ADECA215-36CD-E00E-3299-148FBFAA1634}"/>
          </ac:spMkLst>
        </pc:spChg>
      </pc:sldChg>
      <pc:sldChg chg="modSp add mod">
        <pc:chgData name="Yixuan Zhou" userId="b88ee38c45177f57" providerId="LiveId" clId="{A21EC36F-A289-4769-A7F3-0D306FA186C6}" dt="2023-10-05T06:07:30.906" v="4787" actId="1076"/>
        <pc:sldMkLst>
          <pc:docMk/>
          <pc:sldMk cId="48501526" sldId="279"/>
        </pc:sldMkLst>
        <pc:spChg chg="mod">
          <ac:chgData name="Yixuan Zhou" userId="b88ee38c45177f57" providerId="LiveId" clId="{A21EC36F-A289-4769-A7F3-0D306FA186C6}" dt="2023-10-05T03:06:12.359" v="2560" actId="20577"/>
          <ac:spMkLst>
            <pc:docMk/>
            <pc:sldMk cId="48501526" sldId="279"/>
            <ac:spMk id="2" creationId="{326392B2-6F7B-7EF0-D7D0-A198BBA2CC1E}"/>
          </ac:spMkLst>
        </pc:spChg>
        <pc:spChg chg="mod">
          <ac:chgData name="Yixuan Zhou" userId="b88ee38c45177f57" providerId="LiveId" clId="{A21EC36F-A289-4769-A7F3-0D306FA186C6}" dt="2023-10-05T06:07:30.906" v="4787" actId="1076"/>
          <ac:spMkLst>
            <pc:docMk/>
            <pc:sldMk cId="48501526" sldId="279"/>
            <ac:spMk id="3" creationId="{ADECA215-36CD-E00E-3299-148FBFAA1634}"/>
          </ac:spMkLst>
        </pc:spChg>
      </pc:sldChg>
      <pc:sldChg chg="modSp add del mod">
        <pc:chgData name="Yixuan Zhou" userId="b88ee38c45177f57" providerId="LiveId" clId="{A21EC36F-A289-4769-A7F3-0D306FA186C6}" dt="2023-10-05T01:33:36.780" v="1031" actId="47"/>
        <pc:sldMkLst>
          <pc:docMk/>
          <pc:sldMk cId="2376796450" sldId="279"/>
        </pc:sldMkLst>
        <pc:spChg chg="mod">
          <ac:chgData name="Yixuan Zhou" userId="b88ee38c45177f57" providerId="LiveId" clId="{A21EC36F-A289-4769-A7F3-0D306FA186C6}" dt="2023-09-26T16:04:36.545" v="218" actId="20577"/>
          <ac:spMkLst>
            <pc:docMk/>
            <pc:sldMk cId="2376796450" sldId="279"/>
            <ac:spMk id="3" creationId="{C53BCD3F-170B-D88F-B7A6-8D67003698B1}"/>
          </ac:spMkLst>
        </pc:spChg>
      </pc:sldChg>
      <pc:sldChg chg="addSp modSp new mod modNotesTx">
        <pc:chgData name="Yixuan Zhou" userId="b88ee38c45177f57" providerId="LiveId" clId="{A21EC36F-A289-4769-A7F3-0D306FA186C6}" dt="2023-10-05T06:23:15.534" v="5303" actId="14100"/>
        <pc:sldMkLst>
          <pc:docMk/>
          <pc:sldMk cId="851872952" sldId="280"/>
        </pc:sldMkLst>
        <pc:spChg chg="add mod">
          <ac:chgData name="Yixuan Zhou" userId="b88ee38c45177f57" providerId="LiveId" clId="{A21EC36F-A289-4769-A7F3-0D306FA186C6}" dt="2023-10-05T06:18:33.430" v="5088" actId="1076"/>
          <ac:spMkLst>
            <pc:docMk/>
            <pc:sldMk cId="851872952" sldId="280"/>
            <ac:spMk id="6" creationId="{B53C9914-E3F7-85D4-C5E1-24C352E55CFD}"/>
          </ac:spMkLst>
        </pc:spChg>
        <pc:spChg chg="add mod">
          <ac:chgData name="Yixuan Zhou" userId="b88ee38c45177f57" providerId="LiveId" clId="{A21EC36F-A289-4769-A7F3-0D306FA186C6}" dt="2023-10-05T06:18:45.649" v="5097" actId="20577"/>
          <ac:spMkLst>
            <pc:docMk/>
            <pc:sldMk cId="851872952" sldId="280"/>
            <ac:spMk id="7" creationId="{FA4408B0-ADA0-611C-1B96-0523C7F44633}"/>
          </ac:spMkLst>
        </pc:spChg>
        <pc:spChg chg="add mod">
          <ac:chgData name="Yixuan Zhou" userId="b88ee38c45177f57" providerId="LiveId" clId="{A21EC36F-A289-4769-A7F3-0D306FA186C6}" dt="2023-10-05T06:21:30.235" v="5166" actId="14100"/>
          <ac:spMkLst>
            <pc:docMk/>
            <pc:sldMk cId="851872952" sldId="280"/>
            <ac:spMk id="8" creationId="{29B70E41-EF1E-E253-9414-CFE1B5BE521E}"/>
          </ac:spMkLst>
        </pc:spChg>
        <pc:spChg chg="add mod">
          <ac:chgData name="Yixuan Zhou" userId="b88ee38c45177f57" providerId="LiveId" clId="{A21EC36F-A289-4769-A7F3-0D306FA186C6}" dt="2023-10-05T06:23:15.534" v="5303" actId="14100"/>
          <ac:spMkLst>
            <pc:docMk/>
            <pc:sldMk cId="851872952" sldId="280"/>
            <ac:spMk id="9" creationId="{E036F1BB-FB63-0580-96F8-6E78E97AC689}"/>
          </ac:spMkLst>
        </pc:spChg>
        <pc:spChg chg="add mod">
          <ac:chgData name="Yixuan Zhou" userId="b88ee38c45177f57" providerId="LiveId" clId="{A21EC36F-A289-4769-A7F3-0D306FA186C6}" dt="2023-10-05T06:22:50.488" v="5269"/>
          <ac:spMkLst>
            <pc:docMk/>
            <pc:sldMk cId="851872952" sldId="280"/>
            <ac:spMk id="10" creationId="{0D43758F-95E4-6FFA-BBF9-627AD5CD37F3}"/>
          </ac:spMkLst>
        </pc:spChg>
        <pc:picChg chg="add mod">
          <ac:chgData name="Yixuan Zhou" userId="b88ee38c45177f57" providerId="LiveId" clId="{A21EC36F-A289-4769-A7F3-0D306FA186C6}" dt="2023-10-05T06:18:18.746" v="5080" actId="1076"/>
          <ac:picMkLst>
            <pc:docMk/>
            <pc:sldMk cId="851872952" sldId="280"/>
            <ac:picMk id="5" creationId="{88D2E38C-5A0F-E889-5C0A-FA8427C2AED9}"/>
          </ac:picMkLst>
        </pc:picChg>
      </pc:sldChg>
      <pc:sldChg chg="modSp new del mod">
        <pc:chgData name="Yixuan Zhou" userId="b88ee38c45177f57" providerId="LiveId" clId="{A21EC36F-A289-4769-A7F3-0D306FA186C6}" dt="2023-10-05T01:33:36.780" v="1031" actId="47"/>
        <pc:sldMkLst>
          <pc:docMk/>
          <pc:sldMk cId="1351415622" sldId="280"/>
        </pc:sldMkLst>
        <pc:spChg chg="mod">
          <ac:chgData name="Yixuan Zhou" userId="b88ee38c45177f57" providerId="LiveId" clId="{A21EC36F-A289-4769-A7F3-0D306FA186C6}" dt="2023-09-26T16:05:53.232" v="256" actId="20577"/>
          <ac:spMkLst>
            <pc:docMk/>
            <pc:sldMk cId="1351415622" sldId="280"/>
            <ac:spMk id="2" creationId="{526B3BAD-4B60-FC35-455B-A2BCFD6CBDE4}"/>
          </ac:spMkLst>
        </pc:spChg>
        <pc:spChg chg="mod">
          <ac:chgData name="Yixuan Zhou" userId="b88ee38c45177f57" providerId="LiveId" clId="{A21EC36F-A289-4769-A7F3-0D306FA186C6}" dt="2023-09-26T17:22:38.210" v="1027" actId="20577"/>
          <ac:spMkLst>
            <pc:docMk/>
            <pc:sldMk cId="1351415622" sldId="280"/>
            <ac:spMk id="3" creationId="{A5E0F139-AACE-47B8-8DD1-A6ADC60B6D85}"/>
          </ac:spMkLst>
        </pc:spChg>
      </pc:sldChg>
      <pc:sldChg chg="modSp new mod modNotesTx">
        <pc:chgData name="Yixuan Zhou" userId="b88ee38c45177f57" providerId="LiveId" clId="{A21EC36F-A289-4769-A7F3-0D306FA186C6}" dt="2023-10-05T07:04:48.981" v="5872" actId="20577"/>
        <pc:sldMkLst>
          <pc:docMk/>
          <pc:sldMk cId="2225314203" sldId="281"/>
        </pc:sldMkLst>
        <pc:spChg chg="mod">
          <ac:chgData name="Yixuan Zhou" userId="b88ee38c45177f57" providerId="LiveId" clId="{A21EC36F-A289-4769-A7F3-0D306FA186C6}" dt="2023-10-05T07:03:19.867" v="5705" actId="122"/>
          <ac:spMkLst>
            <pc:docMk/>
            <pc:sldMk cId="2225314203" sldId="281"/>
            <ac:spMk id="2" creationId="{DF166381-9AAC-FB11-05B5-C9CA0B66AEDC}"/>
          </ac:spMkLst>
        </pc:spChg>
        <pc:spChg chg="mod">
          <ac:chgData name="Yixuan Zhou" userId="b88ee38c45177f57" providerId="LiveId" clId="{A21EC36F-A289-4769-A7F3-0D306FA186C6}" dt="2023-10-05T07:02:25.233" v="5661" actId="20577"/>
          <ac:spMkLst>
            <pc:docMk/>
            <pc:sldMk cId="2225314203" sldId="281"/>
            <ac:spMk id="3" creationId="{0A239C29-EE52-5D75-B67B-1EF38D7728B5}"/>
          </ac:spMkLst>
        </pc:spChg>
      </pc:sldChg>
      <pc:sldChg chg="modSp new del mod">
        <pc:chgData name="Yixuan Zhou" userId="b88ee38c45177f57" providerId="LiveId" clId="{A21EC36F-A289-4769-A7F3-0D306FA186C6}" dt="2023-10-05T01:33:36.780" v="1031" actId="47"/>
        <pc:sldMkLst>
          <pc:docMk/>
          <pc:sldMk cId="3847361302" sldId="281"/>
        </pc:sldMkLst>
        <pc:spChg chg="mod">
          <ac:chgData name="Yixuan Zhou" userId="b88ee38c45177f57" providerId="LiveId" clId="{A21EC36F-A289-4769-A7F3-0D306FA186C6}" dt="2023-09-26T16:07:04.478" v="276" actId="20577"/>
          <ac:spMkLst>
            <pc:docMk/>
            <pc:sldMk cId="3847361302" sldId="281"/>
            <ac:spMk id="2" creationId="{DB8A0C07-BED9-B2AA-9551-5A96D9039C39}"/>
          </ac:spMkLst>
        </pc:spChg>
        <pc:spChg chg="mod">
          <ac:chgData name="Yixuan Zhou" userId="b88ee38c45177f57" providerId="LiveId" clId="{A21EC36F-A289-4769-A7F3-0D306FA186C6}" dt="2023-09-26T16:07:44.251" v="312" actId="20577"/>
          <ac:spMkLst>
            <pc:docMk/>
            <pc:sldMk cId="3847361302" sldId="281"/>
            <ac:spMk id="3" creationId="{EE59226B-9D57-A207-7FC9-1E6F880723C9}"/>
          </ac:spMkLst>
        </pc:spChg>
      </pc:sldChg>
      <pc:sldChg chg="addSp delSp modSp new mod modNotesTx">
        <pc:chgData name="Yixuan Zhou" userId="b88ee38c45177f57" providerId="LiveId" clId="{A21EC36F-A289-4769-A7F3-0D306FA186C6}" dt="2023-10-05T07:23:45.025" v="6378" actId="20577"/>
        <pc:sldMkLst>
          <pc:docMk/>
          <pc:sldMk cId="341715771" sldId="282"/>
        </pc:sldMkLst>
        <pc:spChg chg="mod">
          <ac:chgData name="Yixuan Zhou" userId="b88ee38c45177f57" providerId="LiveId" clId="{A21EC36F-A289-4769-A7F3-0D306FA186C6}" dt="2023-10-05T07:03:42.941" v="5717" actId="20577"/>
          <ac:spMkLst>
            <pc:docMk/>
            <pc:sldMk cId="341715771" sldId="282"/>
            <ac:spMk id="2" creationId="{97EBD6A0-2F8D-F959-3366-D69501ABC2DB}"/>
          </ac:spMkLst>
        </pc:spChg>
        <pc:spChg chg="del">
          <ac:chgData name="Yixuan Zhou" userId="b88ee38c45177f57" providerId="LiveId" clId="{A21EC36F-A289-4769-A7F3-0D306FA186C6}" dt="2023-10-05T07:05:08.192" v="5873" actId="478"/>
          <ac:spMkLst>
            <pc:docMk/>
            <pc:sldMk cId="341715771" sldId="282"/>
            <ac:spMk id="3" creationId="{DC187871-639E-2449-8550-184274B2F832}"/>
          </ac:spMkLst>
        </pc:spChg>
        <pc:spChg chg="add mod">
          <ac:chgData name="Yixuan Zhou" userId="b88ee38c45177f57" providerId="LiveId" clId="{A21EC36F-A289-4769-A7F3-0D306FA186C6}" dt="2023-10-05T07:06:20.712" v="5899" actId="1076"/>
          <ac:spMkLst>
            <pc:docMk/>
            <pc:sldMk cId="341715771" sldId="282"/>
            <ac:spMk id="7" creationId="{024B6B81-C038-0F44-DBC2-849B5CB9C196}"/>
          </ac:spMkLst>
        </pc:spChg>
        <pc:spChg chg="add mod">
          <ac:chgData name="Yixuan Zhou" userId="b88ee38c45177f57" providerId="LiveId" clId="{A21EC36F-A289-4769-A7F3-0D306FA186C6}" dt="2023-10-05T07:10:25.919" v="5924" actId="14100"/>
          <ac:spMkLst>
            <pc:docMk/>
            <pc:sldMk cId="341715771" sldId="282"/>
            <ac:spMk id="8" creationId="{94EC784C-D6A6-E234-C554-28249957C040}"/>
          </ac:spMkLst>
        </pc:spChg>
        <pc:spChg chg="add mod">
          <ac:chgData name="Yixuan Zhou" userId="b88ee38c45177f57" providerId="LiveId" clId="{A21EC36F-A289-4769-A7F3-0D306FA186C6}" dt="2023-10-05T07:12:01.044" v="5967" actId="20577"/>
          <ac:spMkLst>
            <pc:docMk/>
            <pc:sldMk cId="341715771" sldId="282"/>
            <ac:spMk id="10" creationId="{356F07F0-320A-1566-E5D6-7A43F6F4E876}"/>
          </ac:spMkLst>
        </pc:spChg>
        <pc:spChg chg="add del mod">
          <ac:chgData name="Yixuan Zhou" userId="b88ee38c45177f57" providerId="LiveId" clId="{A21EC36F-A289-4769-A7F3-0D306FA186C6}" dt="2023-10-05T07:12:36.512" v="5971"/>
          <ac:spMkLst>
            <pc:docMk/>
            <pc:sldMk cId="341715771" sldId="282"/>
            <ac:spMk id="11" creationId="{AB0B5D0C-7E53-0F81-EAC7-9266BDAEF50B}"/>
          </ac:spMkLst>
        </pc:spChg>
        <pc:spChg chg="add mod">
          <ac:chgData name="Yixuan Zhou" userId="b88ee38c45177f57" providerId="LiveId" clId="{A21EC36F-A289-4769-A7F3-0D306FA186C6}" dt="2023-10-05T07:13:33.577" v="6036" actId="1076"/>
          <ac:spMkLst>
            <pc:docMk/>
            <pc:sldMk cId="341715771" sldId="282"/>
            <ac:spMk id="12" creationId="{6F8A9A3A-FF76-4CFD-2A86-B64E13A2F410}"/>
          </ac:spMkLst>
        </pc:spChg>
        <pc:spChg chg="add mod">
          <ac:chgData name="Yixuan Zhou" userId="b88ee38c45177f57" providerId="LiveId" clId="{A21EC36F-A289-4769-A7F3-0D306FA186C6}" dt="2023-10-05T07:18:01.682" v="6182" actId="1076"/>
          <ac:spMkLst>
            <pc:docMk/>
            <pc:sldMk cId="341715771" sldId="282"/>
            <ac:spMk id="13" creationId="{CB237A81-E3DE-E706-AFFD-50098BF6E367}"/>
          </ac:spMkLst>
        </pc:spChg>
        <pc:spChg chg="add mod">
          <ac:chgData name="Yixuan Zhou" userId="b88ee38c45177f57" providerId="LiveId" clId="{A21EC36F-A289-4769-A7F3-0D306FA186C6}" dt="2023-10-05T07:20:50.485" v="6216" actId="20577"/>
          <ac:spMkLst>
            <pc:docMk/>
            <pc:sldMk cId="341715771" sldId="282"/>
            <ac:spMk id="14" creationId="{E17D3244-E361-8770-FBFF-AEE5E4A7A7CD}"/>
          </ac:spMkLst>
        </pc:spChg>
        <pc:spChg chg="add mod">
          <ac:chgData name="Yixuan Zhou" userId="b88ee38c45177f57" providerId="LiveId" clId="{A21EC36F-A289-4769-A7F3-0D306FA186C6}" dt="2023-10-05T07:20:23.034" v="6193"/>
          <ac:spMkLst>
            <pc:docMk/>
            <pc:sldMk cId="341715771" sldId="282"/>
            <ac:spMk id="15" creationId="{59EF03FB-55CE-FC78-2009-F55A13DA21D6}"/>
          </ac:spMkLst>
        </pc:spChg>
        <pc:spChg chg="add mod">
          <ac:chgData name="Yixuan Zhou" userId="b88ee38c45177f57" providerId="LiveId" clId="{A21EC36F-A289-4769-A7F3-0D306FA186C6}" dt="2023-10-05T07:23:45.025" v="6378" actId="20577"/>
          <ac:spMkLst>
            <pc:docMk/>
            <pc:sldMk cId="341715771" sldId="282"/>
            <ac:spMk id="16" creationId="{D972F9E8-7E16-04E2-4706-DBA1E5C1F5F3}"/>
          </ac:spMkLst>
        </pc:spChg>
        <pc:picChg chg="add mod">
          <ac:chgData name="Yixuan Zhou" userId="b88ee38c45177f57" providerId="LiveId" clId="{A21EC36F-A289-4769-A7F3-0D306FA186C6}" dt="2023-10-05T07:18:46.858" v="6184" actId="1076"/>
          <ac:picMkLst>
            <pc:docMk/>
            <pc:sldMk cId="341715771" sldId="282"/>
            <ac:picMk id="6" creationId="{C93AE3D6-B7BC-D72F-7CD5-8240613B0670}"/>
          </ac:picMkLst>
        </pc:picChg>
      </pc:sldChg>
      <pc:sldChg chg="modSp new del mod">
        <pc:chgData name="Yixuan Zhou" userId="b88ee38c45177f57" providerId="LiveId" clId="{A21EC36F-A289-4769-A7F3-0D306FA186C6}" dt="2023-10-05T01:33:36.780" v="1031" actId="47"/>
        <pc:sldMkLst>
          <pc:docMk/>
          <pc:sldMk cId="1701507867" sldId="282"/>
        </pc:sldMkLst>
        <pc:spChg chg="mod">
          <ac:chgData name="Yixuan Zhou" userId="b88ee38c45177f57" providerId="LiveId" clId="{A21EC36F-A289-4769-A7F3-0D306FA186C6}" dt="2023-09-26T16:08:11.974" v="322" actId="20577"/>
          <ac:spMkLst>
            <pc:docMk/>
            <pc:sldMk cId="1701507867" sldId="282"/>
            <ac:spMk id="2" creationId="{A48CAC7D-9BCA-6B11-1C1C-51A94A2BA1ED}"/>
          </ac:spMkLst>
        </pc:spChg>
        <pc:spChg chg="mod">
          <ac:chgData name="Yixuan Zhou" userId="b88ee38c45177f57" providerId="LiveId" clId="{A21EC36F-A289-4769-A7F3-0D306FA186C6}" dt="2023-09-26T16:08:08.780" v="316" actId="5793"/>
          <ac:spMkLst>
            <pc:docMk/>
            <pc:sldMk cId="1701507867" sldId="282"/>
            <ac:spMk id="3" creationId="{624CF259-BA50-4C7B-394C-F73DF3F2DE66}"/>
          </ac:spMkLst>
        </pc:spChg>
      </pc:sldChg>
      <pc:sldChg chg="addSp modSp new del mod">
        <pc:chgData name="Yixuan Zhou" userId="b88ee38c45177f57" providerId="LiveId" clId="{A21EC36F-A289-4769-A7F3-0D306FA186C6}" dt="2023-10-05T01:33:36.780" v="1031" actId="47"/>
        <pc:sldMkLst>
          <pc:docMk/>
          <pc:sldMk cId="1366860305" sldId="283"/>
        </pc:sldMkLst>
        <pc:spChg chg="mod">
          <ac:chgData name="Yixuan Zhou" userId="b88ee38c45177f57" providerId="LiveId" clId="{A21EC36F-A289-4769-A7F3-0D306FA186C6}" dt="2023-09-26T16:08:48.153" v="329"/>
          <ac:spMkLst>
            <pc:docMk/>
            <pc:sldMk cId="1366860305" sldId="283"/>
            <ac:spMk id="2" creationId="{23ABED20-FBD1-BF84-D326-A9404D9434B2}"/>
          </ac:spMkLst>
        </pc:spChg>
        <pc:spChg chg="mod">
          <ac:chgData name="Yixuan Zhou" userId="b88ee38c45177f57" providerId="LiveId" clId="{A21EC36F-A289-4769-A7F3-0D306FA186C6}" dt="2023-09-26T16:09:07.799" v="337" actId="1076"/>
          <ac:spMkLst>
            <pc:docMk/>
            <pc:sldMk cId="1366860305" sldId="283"/>
            <ac:spMk id="3" creationId="{64F3F19F-1437-D8E5-8866-19AD65C54B58}"/>
          </ac:spMkLst>
        </pc:spChg>
        <pc:picChg chg="add mod">
          <ac:chgData name="Yixuan Zhou" userId="b88ee38c45177f57" providerId="LiveId" clId="{A21EC36F-A289-4769-A7F3-0D306FA186C6}" dt="2023-09-26T16:08:39.347" v="326" actId="1076"/>
          <ac:picMkLst>
            <pc:docMk/>
            <pc:sldMk cId="1366860305" sldId="283"/>
            <ac:picMk id="5" creationId="{6717D753-46B8-A8BC-FD11-BBDFFDEFD715}"/>
          </ac:picMkLst>
        </pc:picChg>
      </pc:sldChg>
      <pc:sldChg chg="addSp delSp modSp new mod modNotes">
        <pc:chgData name="Yixuan Zhou" userId="b88ee38c45177f57" providerId="LiveId" clId="{A21EC36F-A289-4769-A7F3-0D306FA186C6}" dt="2023-10-05T07:54:30.911" v="6564" actId="122"/>
        <pc:sldMkLst>
          <pc:docMk/>
          <pc:sldMk cId="3181525186" sldId="283"/>
        </pc:sldMkLst>
        <pc:spChg chg="mod">
          <ac:chgData name="Yixuan Zhou" userId="b88ee38c45177f57" providerId="LiveId" clId="{A21EC36F-A289-4769-A7F3-0D306FA186C6}" dt="2023-10-05T07:25:09.111" v="6431" actId="20577"/>
          <ac:spMkLst>
            <pc:docMk/>
            <pc:sldMk cId="3181525186" sldId="283"/>
            <ac:spMk id="2" creationId="{49940D83-6FA7-C09B-9942-3EE0B3242C90}"/>
          </ac:spMkLst>
        </pc:spChg>
        <pc:spChg chg="del">
          <ac:chgData name="Yixuan Zhou" userId="b88ee38c45177f57" providerId="LiveId" clId="{A21EC36F-A289-4769-A7F3-0D306FA186C6}" dt="2023-10-05T07:32:33.039" v="6432" actId="478"/>
          <ac:spMkLst>
            <pc:docMk/>
            <pc:sldMk cId="3181525186" sldId="283"/>
            <ac:spMk id="3" creationId="{60700C85-80D5-BDA5-DDCC-C53462FD0CDF}"/>
          </ac:spMkLst>
        </pc:spChg>
        <pc:spChg chg="add mod">
          <ac:chgData name="Yixuan Zhou" userId="b88ee38c45177f57" providerId="LiveId" clId="{A21EC36F-A289-4769-A7F3-0D306FA186C6}" dt="2023-10-05T07:35:17.903" v="6507" actId="122"/>
          <ac:spMkLst>
            <pc:docMk/>
            <pc:sldMk cId="3181525186" sldId="283"/>
            <ac:spMk id="7" creationId="{8774D652-DC59-F2FB-99BD-A311CCC6AE32}"/>
          </ac:spMkLst>
        </pc:spChg>
        <pc:spChg chg="add mod">
          <ac:chgData name="Yixuan Zhou" userId="b88ee38c45177f57" providerId="LiveId" clId="{A21EC36F-A289-4769-A7F3-0D306FA186C6}" dt="2023-10-05T07:53:18.726" v="6512" actId="20577"/>
          <ac:spMkLst>
            <pc:docMk/>
            <pc:sldMk cId="3181525186" sldId="283"/>
            <ac:spMk id="8" creationId="{0B474BFE-30A8-69A4-E515-4D6908013686}"/>
          </ac:spMkLst>
        </pc:spChg>
        <pc:spChg chg="add mod">
          <ac:chgData name="Yixuan Zhou" userId="b88ee38c45177f57" providerId="LiveId" clId="{A21EC36F-A289-4769-A7F3-0D306FA186C6}" dt="2023-10-05T07:54:30.911" v="6564" actId="122"/>
          <ac:spMkLst>
            <pc:docMk/>
            <pc:sldMk cId="3181525186" sldId="283"/>
            <ac:spMk id="9" creationId="{F817620A-BED1-C366-956C-D15275E6CD3C}"/>
          </ac:spMkLst>
        </pc:spChg>
        <pc:picChg chg="add mod">
          <ac:chgData name="Yixuan Zhou" userId="b88ee38c45177f57" providerId="LiveId" clId="{A21EC36F-A289-4769-A7F3-0D306FA186C6}" dt="2023-10-05T07:32:53.590" v="6434" actId="1076"/>
          <ac:picMkLst>
            <pc:docMk/>
            <pc:sldMk cId="3181525186" sldId="283"/>
            <ac:picMk id="6" creationId="{EB695C2B-1F17-D490-A240-F6275D1963AB}"/>
          </ac:picMkLst>
        </pc:picChg>
      </pc:sldChg>
      <pc:sldChg chg="addSp delSp modSp new mod modNotesTx">
        <pc:chgData name="Yixuan Zhou" userId="b88ee38c45177f57" providerId="LiveId" clId="{A21EC36F-A289-4769-A7F3-0D306FA186C6}" dt="2023-10-05T08:00:42.655" v="6742" actId="20577"/>
        <pc:sldMkLst>
          <pc:docMk/>
          <pc:sldMk cId="3086993803" sldId="284"/>
        </pc:sldMkLst>
        <pc:spChg chg="mod">
          <ac:chgData name="Yixuan Zhou" userId="b88ee38c45177f57" providerId="LiveId" clId="{A21EC36F-A289-4769-A7F3-0D306FA186C6}" dt="2023-10-05T07:55:40.810" v="6609" actId="20577"/>
          <ac:spMkLst>
            <pc:docMk/>
            <pc:sldMk cId="3086993803" sldId="284"/>
            <ac:spMk id="2" creationId="{76979E06-5EB1-65CD-E28C-2FB081437ED5}"/>
          </ac:spMkLst>
        </pc:spChg>
        <pc:spChg chg="del">
          <ac:chgData name="Yixuan Zhou" userId="b88ee38c45177f57" providerId="LiveId" clId="{A21EC36F-A289-4769-A7F3-0D306FA186C6}" dt="2023-10-05T07:58:47.934" v="6610" actId="478"/>
          <ac:spMkLst>
            <pc:docMk/>
            <pc:sldMk cId="3086993803" sldId="284"/>
            <ac:spMk id="3" creationId="{EF824087-A812-D8BD-87B9-47184CC01AAC}"/>
          </ac:spMkLst>
        </pc:spChg>
        <pc:spChg chg="add mod">
          <ac:chgData name="Yixuan Zhou" userId="b88ee38c45177f57" providerId="LiveId" clId="{A21EC36F-A289-4769-A7F3-0D306FA186C6}" dt="2023-10-05T07:59:33.365" v="6644" actId="1076"/>
          <ac:spMkLst>
            <pc:docMk/>
            <pc:sldMk cId="3086993803" sldId="284"/>
            <ac:spMk id="7" creationId="{5112399F-90AA-53A2-BFD8-6DA497834088}"/>
          </ac:spMkLst>
        </pc:spChg>
        <pc:spChg chg="add mod">
          <ac:chgData name="Yixuan Zhou" userId="b88ee38c45177f57" providerId="LiveId" clId="{A21EC36F-A289-4769-A7F3-0D306FA186C6}" dt="2023-10-05T08:00:24.985" v="6706" actId="122"/>
          <ac:spMkLst>
            <pc:docMk/>
            <pc:sldMk cId="3086993803" sldId="284"/>
            <ac:spMk id="8" creationId="{79C1DA18-879C-337C-793F-CC5016A4A323}"/>
          </ac:spMkLst>
        </pc:spChg>
        <pc:picChg chg="add mod">
          <ac:chgData name="Yixuan Zhou" userId="b88ee38c45177f57" providerId="LiveId" clId="{A21EC36F-A289-4769-A7F3-0D306FA186C6}" dt="2023-10-05T07:58:54.940" v="6614" actId="1076"/>
          <ac:picMkLst>
            <pc:docMk/>
            <pc:sldMk cId="3086993803" sldId="284"/>
            <ac:picMk id="6" creationId="{3EB4B9AA-3549-7775-B8BC-EAE433A8D2DE}"/>
          </ac:picMkLst>
        </pc:picChg>
      </pc:sldChg>
      <pc:sldChg chg="modSp new del mod">
        <pc:chgData name="Yixuan Zhou" userId="b88ee38c45177f57" providerId="LiveId" clId="{A21EC36F-A289-4769-A7F3-0D306FA186C6}" dt="2023-10-05T01:33:36.780" v="1031" actId="47"/>
        <pc:sldMkLst>
          <pc:docMk/>
          <pc:sldMk cId="3227658622" sldId="284"/>
        </pc:sldMkLst>
        <pc:spChg chg="mod">
          <ac:chgData name="Yixuan Zhou" userId="b88ee38c45177f57" providerId="LiveId" clId="{A21EC36F-A289-4769-A7F3-0D306FA186C6}" dt="2023-09-26T16:09:58.271" v="352" actId="20577"/>
          <ac:spMkLst>
            <pc:docMk/>
            <pc:sldMk cId="3227658622" sldId="284"/>
            <ac:spMk id="2" creationId="{A4ADC064-A4FB-DFCA-BCB3-8ADDEB39DE80}"/>
          </ac:spMkLst>
        </pc:spChg>
        <pc:spChg chg="mod">
          <ac:chgData name="Yixuan Zhou" userId="b88ee38c45177f57" providerId="LiveId" clId="{A21EC36F-A289-4769-A7F3-0D306FA186C6}" dt="2023-09-26T16:11:01.815" v="382" actId="20577"/>
          <ac:spMkLst>
            <pc:docMk/>
            <pc:sldMk cId="3227658622" sldId="284"/>
            <ac:spMk id="3" creationId="{0AF9B877-00B0-7730-4201-B2B7CDA164F5}"/>
          </ac:spMkLst>
        </pc:spChg>
      </pc:sldChg>
      <pc:sldChg chg="addSp delSp modSp new del mod">
        <pc:chgData name="Yixuan Zhou" userId="b88ee38c45177f57" providerId="LiveId" clId="{A21EC36F-A289-4769-A7F3-0D306FA186C6}" dt="2023-10-05T11:07:08.539" v="7777" actId="47"/>
        <pc:sldMkLst>
          <pc:docMk/>
          <pc:sldMk cId="1603065010" sldId="285"/>
        </pc:sldMkLst>
        <pc:spChg chg="del">
          <ac:chgData name="Yixuan Zhou" userId="b88ee38c45177f57" providerId="LiveId" clId="{A21EC36F-A289-4769-A7F3-0D306FA186C6}" dt="2023-10-05T09:15:55.278" v="6749" actId="478"/>
          <ac:spMkLst>
            <pc:docMk/>
            <pc:sldMk cId="1603065010" sldId="285"/>
            <ac:spMk id="2" creationId="{88AA360C-266B-0A2A-15BF-3327191F9C62}"/>
          </ac:spMkLst>
        </pc:spChg>
        <pc:spChg chg="mod">
          <ac:chgData name="Yixuan Zhou" userId="b88ee38c45177f57" providerId="LiveId" clId="{A21EC36F-A289-4769-A7F3-0D306FA186C6}" dt="2023-10-05T09:27:56.165" v="6752" actId="1076"/>
          <ac:spMkLst>
            <pc:docMk/>
            <pc:sldMk cId="1603065010" sldId="285"/>
            <ac:spMk id="3" creationId="{86C25DF7-F54B-F2B2-88A1-649861FC1D23}"/>
          </ac:spMkLst>
        </pc:spChg>
        <pc:picChg chg="add del mod">
          <ac:chgData name="Yixuan Zhou" userId="b88ee38c45177f57" providerId="LiveId" clId="{A21EC36F-A289-4769-A7F3-0D306FA186C6}" dt="2023-10-05T10:16:20.184" v="7166" actId="21"/>
          <ac:picMkLst>
            <pc:docMk/>
            <pc:sldMk cId="1603065010" sldId="285"/>
            <ac:picMk id="6" creationId="{78EDA520-5575-E941-3DFD-D26589479DA2}"/>
          </ac:picMkLst>
        </pc:picChg>
        <pc:picChg chg="add del mod">
          <ac:chgData name="Yixuan Zhou" userId="b88ee38c45177f57" providerId="LiveId" clId="{A21EC36F-A289-4769-A7F3-0D306FA186C6}" dt="2023-10-05T10:45:55.299" v="7540" actId="21"/>
          <ac:picMkLst>
            <pc:docMk/>
            <pc:sldMk cId="1603065010" sldId="285"/>
            <ac:picMk id="8" creationId="{D294213E-F52A-0F70-5E78-C3F1B03FD1AE}"/>
          </ac:picMkLst>
        </pc:picChg>
      </pc:sldChg>
      <pc:sldChg chg="addSp delSp modSp new del mod">
        <pc:chgData name="Yixuan Zhou" userId="b88ee38c45177f57" providerId="LiveId" clId="{A21EC36F-A289-4769-A7F3-0D306FA186C6}" dt="2023-10-05T01:33:36.780" v="1031" actId="47"/>
        <pc:sldMkLst>
          <pc:docMk/>
          <pc:sldMk cId="3123268378" sldId="285"/>
        </pc:sldMkLst>
        <pc:spChg chg="del">
          <ac:chgData name="Yixuan Zhou" userId="b88ee38c45177f57" providerId="LiveId" clId="{A21EC36F-A289-4769-A7F3-0D306FA186C6}" dt="2023-09-26T16:11:22.947" v="386" actId="478"/>
          <ac:spMkLst>
            <pc:docMk/>
            <pc:sldMk cId="3123268378" sldId="285"/>
            <ac:spMk id="2" creationId="{1AFA5E9A-2DE2-E640-0ECE-AE90E2680865}"/>
          </ac:spMkLst>
        </pc:spChg>
        <pc:spChg chg="mod">
          <ac:chgData name="Yixuan Zhou" userId="b88ee38c45177f57" providerId="LiveId" clId="{A21EC36F-A289-4769-A7F3-0D306FA186C6}" dt="2023-09-26T16:11:35.661" v="391" actId="1076"/>
          <ac:spMkLst>
            <pc:docMk/>
            <pc:sldMk cId="3123268378" sldId="285"/>
            <ac:spMk id="3" creationId="{5F77A708-4D64-5F65-8E1A-A2822A5FF989}"/>
          </ac:spMkLst>
        </pc:spChg>
        <pc:spChg chg="add del">
          <ac:chgData name="Yixuan Zhou" userId="b88ee38c45177f57" providerId="LiveId" clId="{A21EC36F-A289-4769-A7F3-0D306FA186C6}" dt="2023-09-26T16:11:44.054" v="393" actId="22"/>
          <ac:spMkLst>
            <pc:docMk/>
            <pc:sldMk cId="3123268378" sldId="285"/>
            <ac:spMk id="6" creationId="{84960F33-C66A-3F45-25B3-C7B693BEAED8}"/>
          </ac:spMkLst>
        </pc:spChg>
      </pc:sldChg>
      <pc:sldChg chg="modSp new del mod">
        <pc:chgData name="Yixuan Zhou" userId="b88ee38c45177f57" providerId="LiveId" clId="{A21EC36F-A289-4769-A7F3-0D306FA186C6}" dt="2023-10-05T01:33:36.780" v="1031" actId="47"/>
        <pc:sldMkLst>
          <pc:docMk/>
          <pc:sldMk cId="1211492117" sldId="286"/>
        </pc:sldMkLst>
        <pc:spChg chg="mod">
          <ac:chgData name="Yixuan Zhou" userId="b88ee38c45177f57" providerId="LiveId" clId="{A21EC36F-A289-4769-A7F3-0D306FA186C6}" dt="2023-09-26T16:12:11.558" v="409" actId="20577"/>
          <ac:spMkLst>
            <pc:docMk/>
            <pc:sldMk cId="1211492117" sldId="286"/>
            <ac:spMk id="2" creationId="{EC49605D-D9E2-6A6C-F776-390A39EB4D69}"/>
          </ac:spMkLst>
        </pc:spChg>
        <pc:spChg chg="mod">
          <ac:chgData name="Yixuan Zhou" userId="b88ee38c45177f57" providerId="LiveId" clId="{A21EC36F-A289-4769-A7F3-0D306FA186C6}" dt="2023-09-26T16:12:50.581" v="416" actId="20577"/>
          <ac:spMkLst>
            <pc:docMk/>
            <pc:sldMk cId="1211492117" sldId="286"/>
            <ac:spMk id="3" creationId="{14C9F4F9-B0BB-A59A-9DB6-B7E5C8C926E2}"/>
          </ac:spMkLst>
        </pc:spChg>
      </pc:sldChg>
      <pc:sldChg chg="addSp modSp new mod modNotesTx">
        <pc:chgData name="Yixuan Zhou" userId="b88ee38c45177f57" providerId="LiveId" clId="{A21EC36F-A289-4769-A7F3-0D306FA186C6}" dt="2023-10-05T10:16:42.008" v="7171" actId="1076"/>
        <pc:sldMkLst>
          <pc:docMk/>
          <pc:sldMk cId="1999686914" sldId="286"/>
        </pc:sldMkLst>
        <pc:spChg chg="mod">
          <ac:chgData name="Yixuan Zhou" userId="b88ee38c45177f57" providerId="LiveId" clId="{A21EC36F-A289-4769-A7F3-0D306FA186C6}" dt="2023-10-05T09:28:26.392" v="6781" actId="20577"/>
          <ac:spMkLst>
            <pc:docMk/>
            <pc:sldMk cId="1999686914" sldId="286"/>
            <ac:spMk id="2" creationId="{9E109C36-0B1C-58A7-8B95-71C559913BF2}"/>
          </ac:spMkLst>
        </pc:spChg>
        <pc:spChg chg="mod">
          <ac:chgData name="Yixuan Zhou" userId="b88ee38c45177f57" providerId="LiveId" clId="{A21EC36F-A289-4769-A7F3-0D306FA186C6}" dt="2023-10-05T10:05:26.319" v="7083" actId="20577"/>
          <ac:spMkLst>
            <pc:docMk/>
            <pc:sldMk cId="1999686914" sldId="286"/>
            <ac:spMk id="3" creationId="{96D95F5A-CA07-5D82-7508-57DF83745BFA}"/>
          </ac:spMkLst>
        </pc:spChg>
        <pc:picChg chg="add mod">
          <ac:chgData name="Yixuan Zhou" userId="b88ee38c45177f57" providerId="LiveId" clId="{A21EC36F-A289-4769-A7F3-0D306FA186C6}" dt="2023-10-05T10:05:17.570" v="7077" actId="1076"/>
          <ac:picMkLst>
            <pc:docMk/>
            <pc:sldMk cId="1999686914" sldId="286"/>
            <ac:picMk id="6" creationId="{4AF1C262-3E42-3371-F55C-5FE91A1C5243}"/>
          </ac:picMkLst>
        </pc:picChg>
        <pc:picChg chg="add mod">
          <ac:chgData name="Yixuan Zhou" userId="b88ee38c45177f57" providerId="LiveId" clId="{A21EC36F-A289-4769-A7F3-0D306FA186C6}" dt="2023-10-05T10:16:42.008" v="7171" actId="1076"/>
          <ac:picMkLst>
            <pc:docMk/>
            <pc:sldMk cId="1999686914" sldId="286"/>
            <ac:picMk id="7" creationId="{4E09F060-FE43-C5E0-C590-CBEEC3418F8D}"/>
          </ac:picMkLst>
        </pc:picChg>
      </pc:sldChg>
      <pc:sldChg chg="modSp new del mod">
        <pc:chgData name="Yixuan Zhou" userId="b88ee38c45177f57" providerId="LiveId" clId="{A21EC36F-A289-4769-A7F3-0D306FA186C6}" dt="2023-10-05T01:33:36.780" v="1031" actId="47"/>
        <pc:sldMkLst>
          <pc:docMk/>
          <pc:sldMk cId="1218077925" sldId="287"/>
        </pc:sldMkLst>
        <pc:spChg chg="mod">
          <ac:chgData name="Yixuan Zhou" userId="b88ee38c45177f57" providerId="LiveId" clId="{A21EC36F-A289-4769-A7F3-0D306FA186C6}" dt="2023-09-26T16:13:08.050" v="420"/>
          <ac:spMkLst>
            <pc:docMk/>
            <pc:sldMk cId="1218077925" sldId="287"/>
            <ac:spMk id="2" creationId="{F9D1C71D-61F1-4C8A-A141-DCD0B31F8A67}"/>
          </ac:spMkLst>
        </pc:spChg>
        <pc:spChg chg="mod">
          <ac:chgData name="Yixuan Zhou" userId="b88ee38c45177f57" providerId="LiveId" clId="{A21EC36F-A289-4769-A7F3-0D306FA186C6}" dt="2023-09-26T16:13:25.245" v="427" actId="14100"/>
          <ac:spMkLst>
            <pc:docMk/>
            <pc:sldMk cId="1218077925" sldId="287"/>
            <ac:spMk id="3" creationId="{16E503B7-1C84-B86E-74B4-5BCFF9128905}"/>
          </ac:spMkLst>
        </pc:spChg>
      </pc:sldChg>
      <pc:sldChg chg="addSp delSp modSp new mod modNotesTx">
        <pc:chgData name="Yixuan Zhou" userId="b88ee38c45177f57" providerId="LiveId" clId="{A21EC36F-A289-4769-A7F3-0D306FA186C6}" dt="2023-10-05T10:33:17.668" v="7176"/>
        <pc:sldMkLst>
          <pc:docMk/>
          <pc:sldMk cId="3950940513" sldId="287"/>
        </pc:sldMkLst>
        <pc:spChg chg="del">
          <ac:chgData name="Yixuan Zhou" userId="b88ee38c45177f57" providerId="LiveId" clId="{A21EC36F-A289-4769-A7F3-0D306FA186C6}" dt="2023-10-05T10:03:42.776" v="7012" actId="478"/>
          <ac:spMkLst>
            <pc:docMk/>
            <pc:sldMk cId="3950940513" sldId="287"/>
            <ac:spMk id="2" creationId="{3B272D6F-EEEB-A2D1-5E7A-4E898EF8B564}"/>
          </ac:spMkLst>
        </pc:spChg>
        <pc:spChg chg="del">
          <ac:chgData name="Yixuan Zhou" userId="b88ee38c45177f57" providerId="LiveId" clId="{A21EC36F-A289-4769-A7F3-0D306FA186C6}" dt="2023-10-05T10:03:41.258" v="7011" actId="478"/>
          <ac:spMkLst>
            <pc:docMk/>
            <pc:sldMk cId="3950940513" sldId="287"/>
            <ac:spMk id="3" creationId="{2C5F62F4-FAF5-90BB-A434-8DC8005F1DA6}"/>
          </ac:spMkLst>
        </pc:spChg>
        <pc:spChg chg="add mod">
          <ac:chgData name="Yixuan Zhou" userId="b88ee38c45177f57" providerId="LiveId" clId="{A21EC36F-A289-4769-A7F3-0D306FA186C6}" dt="2023-10-05T10:17:30.635" v="7173" actId="1076"/>
          <ac:spMkLst>
            <pc:docMk/>
            <pc:sldMk cId="3950940513" sldId="287"/>
            <ac:spMk id="7" creationId="{B994A8E9-BD83-28CC-42CA-F2BE8F886D93}"/>
          </ac:spMkLst>
        </pc:spChg>
        <pc:picChg chg="add mod">
          <ac:chgData name="Yixuan Zhou" userId="b88ee38c45177f57" providerId="LiveId" clId="{A21EC36F-A289-4769-A7F3-0D306FA186C6}" dt="2023-10-05T10:17:26.675" v="7172" actId="1076"/>
          <ac:picMkLst>
            <pc:docMk/>
            <pc:sldMk cId="3950940513" sldId="287"/>
            <ac:picMk id="6" creationId="{813739A5-6846-C730-5AB2-9DDCB3C31AC3}"/>
          </ac:picMkLst>
        </pc:picChg>
      </pc:sldChg>
      <pc:sldChg chg="modSp new del mod">
        <pc:chgData name="Yixuan Zhou" userId="b88ee38c45177f57" providerId="LiveId" clId="{A21EC36F-A289-4769-A7F3-0D306FA186C6}" dt="2023-10-05T01:33:36.780" v="1031" actId="47"/>
        <pc:sldMkLst>
          <pc:docMk/>
          <pc:sldMk cId="1992432118" sldId="288"/>
        </pc:sldMkLst>
        <pc:spChg chg="mod">
          <ac:chgData name="Yixuan Zhou" userId="b88ee38c45177f57" providerId="LiveId" clId="{A21EC36F-A289-4769-A7F3-0D306FA186C6}" dt="2023-09-26T16:13:50.968" v="439" actId="20577"/>
          <ac:spMkLst>
            <pc:docMk/>
            <pc:sldMk cId="1992432118" sldId="288"/>
            <ac:spMk id="2" creationId="{4E436709-0AED-975C-7158-EEDC24E42635}"/>
          </ac:spMkLst>
        </pc:spChg>
        <pc:spChg chg="mod">
          <ac:chgData name="Yixuan Zhou" userId="b88ee38c45177f57" providerId="LiveId" clId="{A21EC36F-A289-4769-A7F3-0D306FA186C6}" dt="2023-09-26T16:13:54.198" v="440" actId="1076"/>
          <ac:spMkLst>
            <pc:docMk/>
            <pc:sldMk cId="1992432118" sldId="288"/>
            <ac:spMk id="3" creationId="{06C2C2DA-18B2-D948-F968-60BF59381BA4}"/>
          </ac:spMkLst>
        </pc:spChg>
      </pc:sldChg>
      <pc:sldChg chg="addSp delSp modSp add mod">
        <pc:chgData name="Yixuan Zhou" userId="b88ee38c45177f57" providerId="LiveId" clId="{A21EC36F-A289-4769-A7F3-0D306FA186C6}" dt="2023-10-05T11:03:02.829" v="7775" actId="20577"/>
        <pc:sldMkLst>
          <pc:docMk/>
          <pc:sldMk cId="3182995685" sldId="288"/>
        </pc:sldMkLst>
        <pc:spChg chg="mod">
          <ac:chgData name="Yixuan Zhou" userId="b88ee38c45177f57" providerId="LiveId" clId="{A21EC36F-A289-4769-A7F3-0D306FA186C6}" dt="2023-10-05T10:35:33.626" v="7219" actId="20577"/>
          <ac:spMkLst>
            <pc:docMk/>
            <pc:sldMk cId="3182995685" sldId="288"/>
            <ac:spMk id="2" creationId="{9E109C36-0B1C-58A7-8B95-71C559913BF2}"/>
          </ac:spMkLst>
        </pc:spChg>
        <pc:spChg chg="mod">
          <ac:chgData name="Yixuan Zhou" userId="b88ee38c45177f57" providerId="LiveId" clId="{A21EC36F-A289-4769-A7F3-0D306FA186C6}" dt="2023-10-05T11:03:02.829" v="7775" actId="20577"/>
          <ac:spMkLst>
            <pc:docMk/>
            <pc:sldMk cId="3182995685" sldId="288"/>
            <ac:spMk id="3" creationId="{96D95F5A-CA07-5D82-7508-57DF83745BFA}"/>
          </ac:spMkLst>
        </pc:spChg>
        <pc:picChg chg="add mod">
          <ac:chgData name="Yixuan Zhou" userId="b88ee38c45177f57" providerId="LiveId" clId="{A21EC36F-A289-4769-A7F3-0D306FA186C6}" dt="2023-10-05T11:02:59.557" v="7774" actId="1076"/>
          <ac:picMkLst>
            <pc:docMk/>
            <pc:sldMk cId="3182995685" sldId="288"/>
            <ac:picMk id="5" creationId="{B67C09F0-A024-A473-C94B-662A087866B4}"/>
          </ac:picMkLst>
        </pc:picChg>
        <pc:picChg chg="del">
          <ac:chgData name="Yixuan Zhou" userId="b88ee38c45177f57" providerId="LiveId" clId="{A21EC36F-A289-4769-A7F3-0D306FA186C6}" dt="2023-10-05T10:35:51.471" v="7227" actId="478"/>
          <ac:picMkLst>
            <pc:docMk/>
            <pc:sldMk cId="3182995685" sldId="288"/>
            <ac:picMk id="6" creationId="{4AF1C262-3E42-3371-F55C-5FE91A1C5243}"/>
          </ac:picMkLst>
        </pc:picChg>
        <pc:picChg chg="del">
          <ac:chgData name="Yixuan Zhou" userId="b88ee38c45177f57" providerId="LiveId" clId="{A21EC36F-A289-4769-A7F3-0D306FA186C6}" dt="2023-10-05T10:35:35.688" v="7220" actId="478"/>
          <ac:picMkLst>
            <pc:docMk/>
            <pc:sldMk cId="3182995685" sldId="288"/>
            <ac:picMk id="7" creationId="{4E09F060-FE43-C5E0-C590-CBEEC3418F8D}"/>
          </ac:picMkLst>
        </pc:picChg>
      </pc:sldChg>
      <pc:sldChg chg="modSp new del mod">
        <pc:chgData name="Yixuan Zhou" userId="b88ee38c45177f57" providerId="LiveId" clId="{A21EC36F-A289-4769-A7F3-0D306FA186C6}" dt="2023-10-05T01:33:36.780" v="1031" actId="47"/>
        <pc:sldMkLst>
          <pc:docMk/>
          <pc:sldMk cId="503842555" sldId="289"/>
        </pc:sldMkLst>
        <pc:spChg chg="mod">
          <ac:chgData name="Yixuan Zhou" userId="b88ee38c45177f57" providerId="LiveId" clId="{A21EC36F-A289-4769-A7F3-0D306FA186C6}" dt="2023-09-26T16:14:32.154" v="455"/>
          <ac:spMkLst>
            <pc:docMk/>
            <pc:sldMk cId="503842555" sldId="289"/>
            <ac:spMk id="2" creationId="{5CDFD0D4-237B-5DE6-2753-EDD653615C9F}"/>
          </ac:spMkLst>
        </pc:spChg>
        <pc:spChg chg="mod">
          <ac:chgData name="Yixuan Zhou" userId="b88ee38c45177f57" providerId="LiveId" clId="{A21EC36F-A289-4769-A7F3-0D306FA186C6}" dt="2023-09-26T16:14:38.455" v="457" actId="20577"/>
          <ac:spMkLst>
            <pc:docMk/>
            <pc:sldMk cId="503842555" sldId="289"/>
            <ac:spMk id="3" creationId="{E2F7D71E-E329-195A-6166-BDA2A71FCF83}"/>
          </ac:spMkLst>
        </pc:spChg>
      </pc:sldChg>
      <pc:sldChg chg="addSp delSp modSp add mod">
        <pc:chgData name="Yixuan Zhou" userId="b88ee38c45177f57" providerId="LiveId" clId="{A21EC36F-A289-4769-A7F3-0D306FA186C6}" dt="2023-10-05T11:02:53.363" v="7771" actId="1076"/>
        <pc:sldMkLst>
          <pc:docMk/>
          <pc:sldMk cId="1044056298" sldId="289"/>
        </pc:sldMkLst>
        <pc:spChg chg="mod">
          <ac:chgData name="Yixuan Zhou" userId="b88ee38c45177f57" providerId="LiveId" clId="{A21EC36F-A289-4769-A7F3-0D306FA186C6}" dt="2023-10-05T11:02:29.900" v="7766" actId="108"/>
          <ac:spMkLst>
            <pc:docMk/>
            <pc:sldMk cId="1044056298" sldId="289"/>
            <ac:spMk id="3" creationId="{96D95F5A-CA07-5D82-7508-57DF83745BFA}"/>
          </ac:spMkLst>
        </pc:spChg>
        <pc:picChg chg="del">
          <ac:chgData name="Yixuan Zhou" userId="b88ee38c45177f57" providerId="LiveId" clId="{A21EC36F-A289-4769-A7F3-0D306FA186C6}" dt="2023-10-05T10:50:22.888" v="7564" actId="478"/>
          <ac:picMkLst>
            <pc:docMk/>
            <pc:sldMk cId="1044056298" sldId="289"/>
            <ac:picMk id="5" creationId="{B67C09F0-A024-A473-C94B-662A087866B4}"/>
          </ac:picMkLst>
        </pc:picChg>
        <pc:picChg chg="add mod">
          <ac:chgData name="Yixuan Zhou" userId="b88ee38c45177f57" providerId="LiveId" clId="{A21EC36F-A289-4769-A7F3-0D306FA186C6}" dt="2023-10-05T11:02:53.363" v="7771" actId="1076"/>
          <ac:picMkLst>
            <pc:docMk/>
            <pc:sldMk cId="1044056298" sldId="289"/>
            <ac:picMk id="7" creationId="{81B98DFE-E29B-E4D1-D48E-969DEBEF0EE5}"/>
          </ac:picMkLst>
        </pc:picChg>
      </pc:sldChg>
      <pc:sldChg chg="delSp modSp add mod">
        <pc:chgData name="Yixuan Zhou" userId="b88ee38c45177f57" providerId="LiveId" clId="{A21EC36F-A289-4769-A7F3-0D306FA186C6}" dt="2023-10-05T11:11:49.592" v="7930" actId="5793"/>
        <pc:sldMkLst>
          <pc:docMk/>
          <pc:sldMk cId="414689767" sldId="290"/>
        </pc:sldMkLst>
        <pc:spChg chg="mod">
          <ac:chgData name="Yixuan Zhou" userId="b88ee38c45177f57" providerId="LiveId" clId="{A21EC36F-A289-4769-A7F3-0D306FA186C6}" dt="2023-10-05T11:11:03.573" v="7884" actId="20577"/>
          <ac:spMkLst>
            <pc:docMk/>
            <pc:sldMk cId="414689767" sldId="290"/>
            <ac:spMk id="2" creationId="{9E109C36-0B1C-58A7-8B95-71C559913BF2}"/>
          </ac:spMkLst>
        </pc:spChg>
        <pc:spChg chg="mod">
          <ac:chgData name="Yixuan Zhou" userId="b88ee38c45177f57" providerId="LiveId" clId="{A21EC36F-A289-4769-A7F3-0D306FA186C6}" dt="2023-10-05T11:11:49.592" v="7930" actId="5793"/>
          <ac:spMkLst>
            <pc:docMk/>
            <pc:sldMk cId="414689767" sldId="290"/>
            <ac:spMk id="3" creationId="{96D95F5A-CA07-5D82-7508-57DF83745BFA}"/>
          </ac:spMkLst>
        </pc:spChg>
        <pc:picChg chg="del">
          <ac:chgData name="Yixuan Zhou" userId="b88ee38c45177f57" providerId="LiveId" clId="{A21EC36F-A289-4769-A7F3-0D306FA186C6}" dt="2023-10-05T11:07:11.018" v="7778" actId="478"/>
          <ac:picMkLst>
            <pc:docMk/>
            <pc:sldMk cId="414689767" sldId="290"/>
            <ac:picMk id="7" creationId="{81B98DFE-E29B-E4D1-D48E-969DEBEF0EE5}"/>
          </ac:picMkLst>
        </pc:picChg>
      </pc:sldChg>
      <pc:sldChg chg="add del">
        <pc:chgData name="Yixuan Zhou" userId="b88ee38c45177f57" providerId="LiveId" clId="{A21EC36F-A289-4769-A7F3-0D306FA186C6}" dt="2023-10-05T10:50:29.057" v="7567"/>
        <pc:sldMkLst>
          <pc:docMk/>
          <pc:sldMk cId="733693097" sldId="290"/>
        </pc:sldMkLst>
      </pc:sldChg>
      <pc:sldChg chg="modSp new del mod">
        <pc:chgData name="Yixuan Zhou" userId="b88ee38c45177f57" providerId="LiveId" clId="{A21EC36F-A289-4769-A7F3-0D306FA186C6}" dt="2023-10-05T01:33:36.780" v="1031" actId="47"/>
        <pc:sldMkLst>
          <pc:docMk/>
          <pc:sldMk cId="3021796117" sldId="290"/>
        </pc:sldMkLst>
        <pc:spChg chg="mod">
          <ac:chgData name="Yixuan Zhou" userId="b88ee38c45177f57" providerId="LiveId" clId="{A21EC36F-A289-4769-A7F3-0D306FA186C6}" dt="2023-09-26T16:15:22.798" v="461"/>
          <ac:spMkLst>
            <pc:docMk/>
            <pc:sldMk cId="3021796117" sldId="290"/>
            <ac:spMk id="2" creationId="{21DB38DA-78F3-1449-55AB-CB08C609361C}"/>
          </ac:spMkLst>
        </pc:spChg>
        <pc:spChg chg="mod">
          <ac:chgData name="Yixuan Zhou" userId="b88ee38c45177f57" providerId="LiveId" clId="{A21EC36F-A289-4769-A7F3-0D306FA186C6}" dt="2023-09-26T16:15:48.022" v="469" actId="20577"/>
          <ac:spMkLst>
            <pc:docMk/>
            <pc:sldMk cId="3021796117" sldId="290"/>
            <ac:spMk id="3" creationId="{37CE3AF2-7B9C-BE22-6600-60A0EFB0FDDD}"/>
          </ac:spMkLst>
        </pc:spChg>
      </pc:sldChg>
      <pc:sldChg chg="modSp new del mod">
        <pc:chgData name="Yixuan Zhou" userId="b88ee38c45177f57" providerId="LiveId" clId="{A21EC36F-A289-4769-A7F3-0D306FA186C6}" dt="2023-10-05T01:33:36.780" v="1031" actId="47"/>
        <pc:sldMkLst>
          <pc:docMk/>
          <pc:sldMk cId="980229936" sldId="291"/>
        </pc:sldMkLst>
        <pc:spChg chg="mod">
          <ac:chgData name="Yixuan Zhou" userId="b88ee38c45177f57" providerId="LiveId" clId="{A21EC36F-A289-4769-A7F3-0D306FA186C6}" dt="2023-09-26T16:16:41.999" v="483" actId="20577"/>
          <ac:spMkLst>
            <pc:docMk/>
            <pc:sldMk cId="980229936" sldId="291"/>
            <ac:spMk id="2" creationId="{7E3611A7-634B-90DA-7638-15FC5682035B}"/>
          </ac:spMkLst>
        </pc:spChg>
        <pc:spChg chg="mod">
          <ac:chgData name="Yixuan Zhou" userId="b88ee38c45177f57" providerId="LiveId" clId="{A21EC36F-A289-4769-A7F3-0D306FA186C6}" dt="2023-09-26T17:10:21.047" v="883" actId="5793"/>
          <ac:spMkLst>
            <pc:docMk/>
            <pc:sldMk cId="980229936" sldId="291"/>
            <ac:spMk id="3" creationId="{5CFC8AC6-2F30-E591-EB33-AFF5AC479CFA}"/>
          </ac:spMkLst>
        </pc:spChg>
      </pc:sldChg>
      <pc:sldChg chg="addSp delSp modSp new del mod">
        <pc:chgData name="Yixuan Zhou" userId="b88ee38c45177f57" providerId="LiveId" clId="{A21EC36F-A289-4769-A7F3-0D306FA186C6}" dt="2023-10-05T01:33:36.780" v="1031" actId="47"/>
        <pc:sldMkLst>
          <pc:docMk/>
          <pc:sldMk cId="3263583102" sldId="292"/>
        </pc:sldMkLst>
        <pc:spChg chg="del">
          <ac:chgData name="Yixuan Zhou" userId="b88ee38c45177f57" providerId="LiveId" clId="{A21EC36F-A289-4769-A7F3-0D306FA186C6}" dt="2023-09-26T16:17:38.443" v="502" actId="478"/>
          <ac:spMkLst>
            <pc:docMk/>
            <pc:sldMk cId="3263583102" sldId="292"/>
            <ac:spMk id="2" creationId="{95A570D3-FB6C-429F-E11F-F03EE199F936}"/>
          </ac:spMkLst>
        </pc:spChg>
        <pc:spChg chg="mod">
          <ac:chgData name="Yixuan Zhou" userId="b88ee38c45177f57" providerId="LiveId" clId="{A21EC36F-A289-4769-A7F3-0D306FA186C6}" dt="2023-09-26T17:01:24.072" v="756" actId="20577"/>
          <ac:spMkLst>
            <pc:docMk/>
            <pc:sldMk cId="3263583102" sldId="292"/>
            <ac:spMk id="3" creationId="{3BF86A13-89C7-C3DB-6F82-10F603BAB37A}"/>
          </ac:spMkLst>
        </pc:spChg>
        <pc:picChg chg="add mod">
          <ac:chgData name="Yixuan Zhou" userId="b88ee38c45177f57" providerId="LiveId" clId="{A21EC36F-A289-4769-A7F3-0D306FA186C6}" dt="2023-09-26T16:18:22.405" v="512" actId="1076"/>
          <ac:picMkLst>
            <pc:docMk/>
            <pc:sldMk cId="3263583102" sldId="292"/>
            <ac:picMk id="6" creationId="{0EAFAFBD-1337-B1E0-4E80-84C5099CCB3B}"/>
          </ac:picMkLst>
        </pc:picChg>
      </pc:sldChg>
      <pc:sldChg chg="new del">
        <pc:chgData name="Yixuan Zhou" userId="b88ee38c45177f57" providerId="LiveId" clId="{A21EC36F-A289-4769-A7F3-0D306FA186C6}" dt="2023-09-26T16:18:31.972" v="514" actId="47"/>
        <pc:sldMkLst>
          <pc:docMk/>
          <pc:sldMk cId="2792331486" sldId="293"/>
        </pc:sldMkLst>
      </pc:sldChg>
      <pc:sldChg chg="addSp delSp modSp add del mod">
        <pc:chgData name="Yixuan Zhou" userId="b88ee38c45177f57" providerId="LiveId" clId="{A21EC36F-A289-4769-A7F3-0D306FA186C6}" dt="2023-10-05T01:33:36.780" v="1031" actId="47"/>
        <pc:sldMkLst>
          <pc:docMk/>
          <pc:sldMk cId="3923560449" sldId="293"/>
        </pc:sldMkLst>
        <pc:spChg chg="mod">
          <ac:chgData name="Yixuan Zhou" userId="b88ee38c45177f57" providerId="LiveId" clId="{A21EC36F-A289-4769-A7F3-0D306FA186C6}" dt="2023-09-26T17:19:42.655" v="884" actId="20577"/>
          <ac:spMkLst>
            <pc:docMk/>
            <pc:sldMk cId="3923560449" sldId="293"/>
            <ac:spMk id="3" creationId="{3BF86A13-89C7-C3DB-6F82-10F603BAB37A}"/>
          </ac:spMkLst>
        </pc:spChg>
        <pc:picChg chg="add mod">
          <ac:chgData name="Yixuan Zhou" userId="b88ee38c45177f57" providerId="LiveId" clId="{A21EC36F-A289-4769-A7F3-0D306FA186C6}" dt="2023-09-26T16:19:02.582" v="525" actId="1076"/>
          <ac:picMkLst>
            <pc:docMk/>
            <pc:sldMk cId="3923560449" sldId="293"/>
            <ac:picMk id="5" creationId="{F25F5CC7-9C19-1B8D-7FEB-D0DBD5620588}"/>
          </ac:picMkLst>
        </pc:picChg>
        <pc:picChg chg="del">
          <ac:chgData name="Yixuan Zhou" userId="b88ee38c45177f57" providerId="LiveId" clId="{A21EC36F-A289-4769-A7F3-0D306FA186C6}" dt="2023-09-26T16:18:58.663" v="523" actId="478"/>
          <ac:picMkLst>
            <pc:docMk/>
            <pc:sldMk cId="3923560449" sldId="293"/>
            <ac:picMk id="6" creationId="{0EAFAFBD-1337-B1E0-4E80-84C5099CCB3B}"/>
          </ac:picMkLst>
        </pc:picChg>
      </pc:sldChg>
      <pc:sldChg chg="modSp new del mod">
        <pc:chgData name="Yixuan Zhou" userId="b88ee38c45177f57" providerId="LiveId" clId="{A21EC36F-A289-4769-A7F3-0D306FA186C6}" dt="2023-10-05T01:33:36.780" v="1031" actId="47"/>
        <pc:sldMkLst>
          <pc:docMk/>
          <pc:sldMk cId="3408204731" sldId="294"/>
        </pc:sldMkLst>
        <pc:spChg chg="mod">
          <ac:chgData name="Yixuan Zhou" userId="b88ee38c45177f57" providerId="LiveId" clId="{A21EC36F-A289-4769-A7F3-0D306FA186C6}" dt="2023-09-26T16:27:50.447" v="633" actId="20577"/>
          <ac:spMkLst>
            <pc:docMk/>
            <pc:sldMk cId="3408204731" sldId="294"/>
            <ac:spMk id="2" creationId="{C03F3354-18EC-9E52-E12D-A7D1E167C406}"/>
          </ac:spMkLst>
        </pc:spChg>
        <pc:spChg chg="mod">
          <ac:chgData name="Yixuan Zhou" userId="b88ee38c45177f57" providerId="LiveId" clId="{A21EC36F-A289-4769-A7F3-0D306FA186C6}" dt="2023-09-26T16:27:41.346" v="630" actId="1076"/>
          <ac:spMkLst>
            <pc:docMk/>
            <pc:sldMk cId="3408204731" sldId="294"/>
            <ac:spMk id="3" creationId="{A50B56AE-3A7B-3F55-1449-515D2AE1EA32}"/>
          </ac:spMkLst>
        </pc:spChg>
      </pc:sldChg>
      <pc:sldChg chg="addSp delSp modSp add del mod">
        <pc:chgData name="Yixuan Zhou" userId="b88ee38c45177f57" providerId="LiveId" clId="{A21EC36F-A289-4769-A7F3-0D306FA186C6}" dt="2023-10-05T01:33:36.780" v="1031" actId="47"/>
        <pc:sldMkLst>
          <pc:docMk/>
          <pc:sldMk cId="3300170" sldId="295"/>
        </pc:sldMkLst>
        <pc:spChg chg="mod">
          <ac:chgData name="Yixuan Zhou" userId="b88ee38c45177f57" providerId="LiveId" clId="{A21EC36F-A289-4769-A7F3-0D306FA186C6}" dt="2023-09-26T16:21:06.367" v="556" actId="20577"/>
          <ac:spMkLst>
            <pc:docMk/>
            <pc:sldMk cId="3300170" sldId="295"/>
            <ac:spMk id="3" creationId="{3BF86A13-89C7-C3DB-6F82-10F603BAB37A}"/>
          </ac:spMkLst>
        </pc:spChg>
        <pc:picChg chg="del mod">
          <ac:chgData name="Yixuan Zhou" userId="b88ee38c45177f57" providerId="LiveId" clId="{A21EC36F-A289-4769-A7F3-0D306FA186C6}" dt="2023-09-26T16:19:47.456" v="533" actId="478"/>
          <ac:picMkLst>
            <pc:docMk/>
            <pc:sldMk cId="3300170" sldId="295"/>
            <ac:picMk id="5" creationId="{F25F5CC7-9C19-1B8D-7FEB-D0DBD5620588}"/>
          </ac:picMkLst>
        </pc:picChg>
        <pc:picChg chg="add mod">
          <ac:chgData name="Yixuan Zhou" userId="b88ee38c45177f57" providerId="LiveId" clId="{A21EC36F-A289-4769-A7F3-0D306FA186C6}" dt="2023-09-26T16:21:15.518" v="557" actId="1076"/>
          <ac:picMkLst>
            <pc:docMk/>
            <pc:sldMk cId="3300170" sldId="295"/>
            <ac:picMk id="6" creationId="{EC4B3389-B1BD-2CED-AC75-58291D176171}"/>
          </ac:picMkLst>
        </pc:picChg>
      </pc:sldChg>
      <pc:sldChg chg="new del">
        <pc:chgData name="Yixuan Zhou" userId="b88ee38c45177f57" providerId="LiveId" clId="{A21EC36F-A289-4769-A7F3-0D306FA186C6}" dt="2023-09-26T16:25:25.746" v="588" actId="47"/>
        <pc:sldMkLst>
          <pc:docMk/>
          <pc:sldMk cId="3595677169" sldId="296"/>
        </pc:sldMkLst>
      </pc:sldChg>
      <pc:sldChg chg="addSp delSp modSp add del mod ord">
        <pc:chgData name="Yixuan Zhou" userId="b88ee38c45177f57" providerId="LiveId" clId="{A21EC36F-A289-4769-A7F3-0D306FA186C6}" dt="2023-10-05T01:33:36.780" v="1031" actId="47"/>
        <pc:sldMkLst>
          <pc:docMk/>
          <pc:sldMk cId="3000859200" sldId="297"/>
        </pc:sldMkLst>
        <pc:spChg chg="mod">
          <ac:chgData name="Yixuan Zhou" userId="b88ee38c45177f57" providerId="LiveId" clId="{A21EC36F-A289-4769-A7F3-0D306FA186C6}" dt="2023-09-26T16:26:58.333" v="609" actId="1076"/>
          <ac:spMkLst>
            <pc:docMk/>
            <pc:sldMk cId="3000859200" sldId="297"/>
            <ac:spMk id="3" creationId="{3BF86A13-89C7-C3DB-6F82-10F603BAB37A}"/>
          </ac:spMkLst>
        </pc:spChg>
        <pc:spChg chg="add del">
          <ac:chgData name="Yixuan Zhou" userId="b88ee38c45177f57" providerId="LiveId" clId="{A21EC36F-A289-4769-A7F3-0D306FA186C6}" dt="2023-09-26T17:07:42.162" v="758" actId="22"/>
          <ac:spMkLst>
            <pc:docMk/>
            <pc:sldMk cId="3000859200" sldId="297"/>
            <ac:spMk id="6" creationId="{37F11170-7D09-050A-5961-9BD28BE7A1B6}"/>
          </ac:spMkLst>
        </pc:spChg>
        <pc:spChg chg="add del mod">
          <ac:chgData name="Yixuan Zhou" userId="b88ee38c45177f57" providerId="LiveId" clId="{A21EC36F-A289-4769-A7F3-0D306FA186C6}" dt="2023-09-26T17:08:01.755" v="761" actId="478"/>
          <ac:spMkLst>
            <pc:docMk/>
            <pc:sldMk cId="3000859200" sldId="297"/>
            <ac:spMk id="7" creationId="{8CA88BBF-D8D2-2791-699E-FC591BF3A064}"/>
          </ac:spMkLst>
        </pc:spChg>
        <pc:spChg chg="add del mod">
          <ac:chgData name="Yixuan Zhou" userId="b88ee38c45177f57" providerId="LiveId" clId="{A21EC36F-A289-4769-A7F3-0D306FA186C6}" dt="2023-09-26T17:08:03.472" v="762" actId="478"/>
          <ac:spMkLst>
            <pc:docMk/>
            <pc:sldMk cId="3000859200" sldId="297"/>
            <ac:spMk id="9" creationId="{246F93BF-84A9-B7AC-73E3-84E82501C76C}"/>
          </ac:spMkLst>
        </pc:spChg>
        <pc:picChg chg="add mod">
          <ac:chgData name="Yixuan Zhou" userId="b88ee38c45177f57" providerId="LiveId" clId="{A21EC36F-A289-4769-A7F3-0D306FA186C6}" dt="2023-09-26T16:27:10.243" v="611" actId="1076"/>
          <ac:picMkLst>
            <pc:docMk/>
            <pc:sldMk cId="3000859200" sldId="297"/>
            <ac:picMk id="5" creationId="{47769551-7DC7-63C6-21B4-C92168E191D8}"/>
          </ac:picMkLst>
        </pc:picChg>
        <pc:picChg chg="del">
          <ac:chgData name="Yixuan Zhou" userId="b88ee38c45177f57" providerId="LiveId" clId="{A21EC36F-A289-4769-A7F3-0D306FA186C6}" dt="2023-09-26T16:24:10.190" v="574" actId="478"/>
          <ac:picMkLst>
            <pc:docMk/>
            <pc:sldMk cId="3000859200" sldId="297"/>
            <ac:picMk id="6" creationId="{0EAFAFBD-1337-B1E0-4E80-84C5099CCB3B}"/>
          </ac:picMkLst>
        </pc:picChg>
      </pc:sldChg>
      <pc:sldChg chg="addSp delSp modSp add del mod">
        <pc:chgData name="Yixuan Zhou" userId="b88ee38c45177f57" providerId="LiveId" clId="{A21EC36F-A289-4769-A7F3-0D306FA186C6}" dt="2023-10-05T01:33:36.780" v="1031" actId="47"/>
        <pc:sldMkLst>
          <pc:docMk/>
          <pc:sldMk cId="44959132" sldId="298"/>
        </pc:sldMkLst>
        <pc:spChg chg="mod">
          <ac:chgData name="Yixuan Zhou" userId="b88ee38c45177f57" providerId="LiveId" clId="{A21EC36F-A289-4769-A7F3-0D306FA186C6}" dt="2023-09-26T16:26:24.214" v="601" actId="5793"/>
          <ac:spMkLst>
            <pc:docMk/>
            <pc:sldMk cId="44959132" sldId="298"/>
            <ac:spMk id="3" creationId="{3BF86A13-89C7-C3DB-6F82-10F603BAB37A}"/>
          </ac:spMkLst>
        </pc:spChg>
        <pc:picChg chg="del">
          <ac:chgData name="Yixuan Zhou" userId="b88ee38c45177f57" providerId="LiveId" clId="{A21EC36F-A289-4769-A7F3-0D306FA186C6}" dt="2023-09-26T16:25:17.937" v="584" actId="478"/>
          <ac:picMkLst>
            <pc:docMk/>
            <pc:sldMk cId="44959132" sldId="298"/>
            <ac:picMk id="5" creationId="{47769551-7DC7-63C6-21B4-C92168E191D8}"/>
          </ac:picMkLst>
        </pc:picChg>
        <pc:picChg chg="add mod">
          <ac:chgData name="Yixuan Zhou" userId="b88ee38c45177f57" providerId="LiveId" clId="{A21EC36F-A289-4769-A7F3-0D306FA186C6}" dt="2023-09-26T16:26:27.619" v="602" actId="1076"/>
          <ac:picMkLst>
            <pc:docMk/>
            <pc:sldMk cId="44959132" sldId="298"/>
            <ac:picMk id="6" creationId="{BA31878A-DDF7-5AD5-747A-626044CDF5D5}"/>
          </ac:picMkLst>
        </pc:picChg>
      </pc:sldChg>
      <pc:sldChg chg="addSp delSp modSp add del mod">
        <pc:chgData name="Yixuan Zhou" userId="b88ee38c45177f57" providerId="LiveId" clId="{A21EC36F-A289-4769-A7F3-0D306FA186C6}" dt="2023-10-05T01:33:36.780" v="1031" actId="47"/>
        <pc:sldMkLst>
          <pc:docMk/>
          <pc:sldMk cId="754076210" sldId="299"/>
        </pc:sldMkLst>
        <pc:spChg chg="mod">
          <ac:chgData name="Yixuan Zhou" userId="b88ee38c45177f57" providerId="LiveId" clId="{A21EC36F-A289-4769-A7F3-0D306FA186C6}" dt="2023-09-26T16:27:19.315" v="613" actId="1076"/>
          <ac:spMkLst>
            <pc:docMk/>
            <pc:sldMk cId="754076210" sldId="299"/>
            <ac:spMk id="3" creationId="{3BF86A13-89C7-C3DB-6F82-10F603BAB37A}"/>
          </ac:spMkLst>
        </pc:spChg>
        <pc:picChg chg="add mod">
          <ac:chgData name="Yixuan Zhou" userId="b88ee38c45177f57" providerId="LiveId" clId="{A21EC36F-A289-4769-A7F3-0D306FA186C6}" dt="2023-09-26T16:27:17.492" v="612" actId="1076"/>
          <ac:picMkLst>
            <pc:docMk/>
            <pc:sldMk cId="754076210" sldId="299"/>
            <ac:picMk id="5" creationId="{72429337-FBD4-B638-5F28-A247A1011649}"/>
          </ac:picMkLst>
        </pc:picChg>
        <pc:picChg chg="del">
          <ac:chgData name="Yixuan Zhou" userId="b88ee38c45177f57" providerId="LiveId" clId="{A21EC36F-A289-4769-A7F3-0D306FA186C6}" dt="2023-09-26T16:25:31.331" v="590" actId="478"/>
          <ac:picMkLst>
            <pc:docMk/>
            <pc:sldMk cId="754076210" sldId="299"/>
            <ac:picMk id="6" creationId="{BA31878A-DDF7-5AD5-747A-626044CDF5D5}"/>
          </ac:picMkLst>
        </pc:picChg>
      </pc:sldChg>
      <pc:sldChg chg="modSp new del mod">
        <pc:chgData name="Yixuan Zhou" userId="b88ee38c45177f57" providerId="LiveId" clId="{A21EC36F-A289-4769-A7F3-0D306FA186C6}" dt="2023-09-26T16:29:10.703" v="649" actId="47"/>
        <pc:sldMkLst>
          <pc:docMk/>
          <pc:sldMk cId="1923331583" sldId="300"/>
        </pc:sldMkLst>
        <pc:spChg chg="mod">
          <ac:chgData name="Yixuan Zhou" userId="b88ee38c45177f57" providerId="LiveId" clId="{A21EC36F-A289-4769-A7F3-0D306FA186C6}" dt="2023-09-26T16:29:02.993" v="647" actId="1076"/>
          <ac:spMkLst>
            <pc:docMk/>
            <pc:sldMk cId="1923331583" sldId="300"/>
            <ac:spMk id="2" creationId="{BE489332-759F-614E-99B6-897481337420}"/>
          </ac:spMkLst>
        </pc:spChg>
      </pc:sldChg>
      <pc:sldChg chg="new del">
        <pc:chgData name="Yixuan Zhou" userId="b88ee38c45177f57" providerId="LiveId" clId="{A21EC36F-A289-4769-A7F3-0D306FA186C6}" dt="2023-09-26T16:28:52.946" v="645" actId="47"/>
        <pc:sldMkLst>
          <pc:docMk/>
          <pc:sldMk cId="2919903834" sldId="300"/>
        </pc:sldMkLst>
      </pc:sldChg>
      <pc:sldChg chg="new del">
        <pc:chgData name="Yixuan Zhou" userId="b88ee38c45177f57" providerId="LiveId" clId="{A21EC36F-A289-4769-A7F3-0D306FA186C6}" dt="2023-09-26T16:28:51.105" v="644" actId="47"/>
        <pc:sldMkLst>
          <pc:docMk/>
          <pc:sldMk cId="1732644259" sldId="301"/>
        </pc:sldMkLst>
      </pc:sldChg>
      <pc:sldChg chg="modSp add del mod">
        <pc:chgData name="Yixuan Zhou" userId="b88ee38c45177f57" providerId="LiveId" clId="{A21EC36F-A289-4769-A7F3-0D306FA186C6}" dt="2023-10-05T01:33:36.780" v="1031" actId="47"/>
        <pc:sldMkLst>
          <pc:docMk/>
          <pc:sldMk cId="3483086446" sldId="301"/>
        </pc:sldMkLst>
        <pc:spChg chg="mod">
          <ac:chgData name="Yixuan Zhou" userId="b88ee38c45177f57" providerId="LiveId" clId="{A21EC36F-A289-4769-A7F3-0D306FA186C6}" dt="2023-09-26T16:32:51.542" v="742" actId="20577"/>
          <ac:spMkLst>
            <pc:docMk/>
            <pc:sldMk cId="3483086446" sldId="301"/>
            <ac:spMk id="2" creationId="{7E3611A7-634B-90DA-7638-15FC5682035B}"/>
          </ac:spMkLst>
        </pc:spChg>
        <pc:spChg chg="mod">
          <ac:chgData name="Yixuan Zhou" userId="b88ee38c45177f57" providerId="LiveId" clId="{A21EC36F-A289-4769-A7F3-0D306FA186C6}" dt="2023-09-26T16:29:27.723" v="663" actId="20577"/>
          <ac:spMkLst>
            <pc:docMk/>
            <pc:sldMk cId="3483086446" sldId="301"/>
            <ac:spMk id="3" creationId="{5CFC8AC6-2F30-E591-EB33-AFF5AC479CFA}"/>
          </ac:spMkLst>
        </pc:spChg>
      </pc:sldChg>
      <pc:sldChg chg="add del">
        <pc:chgData name="Yixuan Zhou" userId="b88ee38c45177f57" providerId="LiveId" clId="{A21EC36F-A289-4769-A7F3-0D306FA186C6}" dt="2023-09-26T16:29:18.576" v="661"/>
        <pc:sldMkLst>
          <pc:docMk/>
          <pc:sldMk cId="905035296" sldId="302"/>
        </pc:sldMkLst>
      </pc:sldChg>
      <pc:sldChg chg="modSp new del mod modNotesTx">
        <pc:chgData name="Yixuan Zhou" userId="b88ee38c45177f57" providerId="LiveId" clId="{A21EC36F-A289-4769-A7F3-0D306FA186C6}" dt="2023-10-05T01:33:36.780" v="1031" actId="47"/>
        <pc:sldMkLst>
          <pc:docMk/>
          <pc:sldMk cId="1773724140" sldId="302"/>
        </pc:sldMkLst>
        <pc:spChg chg="mod">
          <ac:chgData name="Yixuan Zhou" userId="b88ee38c45177f57" providerId="LiveId" clId="{A21EC36F-A289-4769-A7F3-0D306FA186C6}" dt="2023-09-26T16:29:42.362" v="678" actId="20577"/>
          <ac:spMkLst>
            <pc:docMk/>
            <pc:sldMk cId="1773724140" sldId="302"/>
            <ac:spMk id="2" creationId="{3ABBE7AD-C08E-F855-73F1-E7FE7288DB94}"/>
          </ac:spMkLst>
        </pc:spChg>
        <pc:spChg chg="mod">
          <ac:chgData name="Yixuan Zhou" userId="b88ee38c45177f57" providerId="LiveId" clId="{A21EC36F-A289-4769-A7F3-0D306FA186C6}" dt="2023-09-26T16:30:48.456" v="703" actId="1076"/>
          <ac:spMkLst>
            <pc:docMk/>
            <pc:sldMk cId="1773724140" sldId="302"/>
            <ac:spMk id="3" creationId="{86E57A25-0CAC-7DCC-62A7-3A7E0B645A27}"/>
          </ac:spMkLst>
        </pc:spChg>
      </pc:sldChg>
      <pc:sldChg chg="new del ord">
        <pc:chgData name="Yixuan Zhou" userId="b88ee38c45177f57" providerId="LiveId" clId="{A21EC36F-A289-4769-A7F3-0D306FA186C6}" dt="2023-09-26T16:32:40.155" v="730" actId="47"/>
        <pc:sldMkLst>
          <pc:docMk/>
          <pc:sldMk cId="350434341" sldId="303"/>
        </pc:sldMkLst>
      </pc:sldChg>
      <pc:sldChg chg="modSp new del mod modNotesTx">
        <pc:chgData name="Yixuan Zhou" userId="b88ee38c45177f57" providerId="LiveId" clId="{A21EC36F-A289-4769-A7F3-0D306FA186C6}" dt="2023-10-05T01:33:36.780" v="1031" actId="47"/>
        <pc:sldMkLst>
          <pc:docMk/>
          <pc:sldMk cId="1060601670" sldId="304"/>
        </pc:sldMkLst>
        <pc:spChg chg="mod">
          <ac:chgData name="Yixuan Zhou" userId="b88ee38c45177f57" providerId="LiveId" clId="{A21EC36F-A289-4769-A7F3-0D306FA186C6}" dt="2023-09-26T16:31:51.919" v="711"/>
          <ac:spMkLst>
            <pc:docMk/>
            <pc:sldMk cId="1060601670" sldId="304"/>
            <ac:spMk id="2" creationId="{012DB057-FEA9-97BC-54EF-8845E0CDE7B2}"/>
          </ac:spMkLst>
        </pc:spChg>
        <pc:spChg chg="mod">
          <ac:chgData name="Yixuan Zhou" userId="b88ee38c45177f57" providerId="LiveId" clId="{A21EC36F-A289-4769-A7F3-0D306FA186C6}" dt="2023-09-26T16:33:26.776" v="755" actId="1076"/>
          <ac:spMkLst>
            <pc:docMk/>
            <pc:sldMk cId="1060601670" sldId="304"/>
            <ac:spMk id="3" creationId="{A93A2CEC-4D4E-F9E7-B111-473DD495B428}"/>
          </ac:spMkLst>
        </pc:spChg>
      </pc:sldChg>
      <pc:sldChg chg="new del">
        <pc:chgData name="Yixuan Zhou" userId="b88ee38c45177f57" providerId="LiveId" clId="{A21EC36F-A289-4769-A7F3-0D306FA186C6}" dt="2023-10-05T01:33:40.544" v="1032" actId="47"/>
        <pc:sldMkLst>
          <pc:docMk/>
          <pc:sldMk cId="3275087468" sldId="305"/>
        </pc:sldMkLst>
      </pc:sldChg>
      <pc:sldMasterChg chg="addSldLayout delSldLayout">
        <pc:chgData name="Yixuan Zhou" userId="b88ee38c45177f57" providerId="LiveId" clId="{A21EC36F-A289-4769-A7F3-0D306FA186C6}" dt="2023-10-05T01:33:40.544" v="1032" actId="47"/>
        <pc:sldMasterMkLst>
          <pc:docMk/>
          <pc:sldMasterMk cId="0" sldId="2147483661"/>
        </pc:sldMasterMkLst>
        <pc:sldLayoutChg chg="add del">
          <pc:chgData name="Yixuan Zhou" userId="b88ee38c45177f57" providerId="LiveId" clId="{A21EC36F-A289-4769-A7F3-0D306FA186C6}" dt="2023-10-05T01:33:26.245" v="1030" actId="47"/>
          <pc:sldLayoutMkLst>
            <pc:docMk/>
            <pc:sldMasterMk cId="0" sldId="2147483661"/>
            <pc:sldLayoutMk cId="0" sldId="2147483648"/>
          </pc:sldLayoutMkLst>
        </pc:sldLayoutChg>
        <pc:sldLayoutChg chg="del">
          <pc:chgData name="Yixuan Zhou" userId="b88ee38c45177f57" providerId="LiveId" clId="{A21EC36F-A289-4769-A7F3-0D306FA186C6}" dt="2023-10-05T01:33:40.544" v="1032" actId="47"/>
          <pc:sldLayoutMkLst>
            <pc:docMk/>
            <pc:sldMasterMk cId="0" sldId="2147483661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gesture type, along with </a:t>
            </a:r>
            <a:r>
              <a:rPr lang="en-US" b="1" i="0" dirty="0">
                <a:effectLst/>
                <a:latin typeface="Arial" panose="020B0604020202020204" pitchFamily="34" charset="0"/>
              </a:rPr>
              <a:t>metadata parameters </a:t>
            </a:r>
            <a:r>
              <a:rPr lang="en-US" b="0" i="0" dirty="0">
                <a:effectLst/>
                <a:latin typeface="Arial" panose="020B0604020202020204" pitchFamily="34" charset="0"/>
              </a:rPr>
              <a:t>such as coordinates and pressure, are sent to the application, which then uses them to infer actions. This mapping of interpreted gestures to a domain-specific action can be considered as a classification problem. </a:t>
            </a:r>
            <a:br>
              <a:rPr lang="en-US" dirty="0"/>
            </a:br>
            <a:endParaRPr lang="en-US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Unlike domain-specific applications, for ad-hoc, open domain querying</a:t>
            </a:r>
          </a:p>
        </p:txBody>
      </p:sp>
    </p:spTree>
    <p:extLst>
      <p:ext uri="{BB962C8B-B14F-4D97-AF65-F5344CB8AC3E}">
        <p14:creationId xmlns:p14="http://schemas.microsoft.com/office/powerpoint/2010/main" val="2420827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including proximity and compatibility features conditioned on each type of query, combine them linearly in the argument of an exponential.</a:t>
            </a:r>
          </a:p>
        </p:txBody>
      </p:sp>
    </p:spTree>
    <p:extLst>
      <p:ext uri="{BB962C8B-B14F-4D97-AF65-F5344CB8AC3E}">
        <p14:creationId xmlns:p14="http://schemas.microsoft.com/office/powerpoint/2010/main" val="45378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are computed in a specific order and earlier features that return a value of −∞ stop the computation of later features, avoiding unnecessary calculations.</a:t>
            </a:r>
          </a:p>
          <a:p>
            <a:r>
              <a:rPr lang="en-US" dirty="0"/>
              <a:t>whether tables have compatible schemas (the U1 feature) for UNION queries, and the degree to which two attributes contain similar data (the Join2 feature)</a:t>
            </a:r>
          </a:p>
        </p:txBody>
      </p:sp>
    </p:spTree>
    <p:extLst>
      <p:ext uri="{BB962C8B-B14F-4D97-AF65-F5344CB8AC3E}">
        <p14:creationId xmlns:p14="http://schemas.microsoft.com/office/powerpoint/2010/main" val="4114146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33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7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6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model: we will explain later – each query operation takes 1/more relation as input, and outputs 1 relation</a:t>
            </a:r>
          </a:p>
          <a:p>
            <a:r>
              <a:rPr lang="en-US" dirty="0"/>
              <a:t>There’ll be a time-series of up to 10 2-dimensional points, at 30 sets per second</a:t>
            </a:r>
          </a:p>
        </p:txBody>
      </p:sp>
    </p:spTree>
    <p:extLst>
      <p:ext uri="{BB962C8B-B14F-4D97-AF65-F5344CB8AC3E}">
        <p14:creationId xmlns:p14="http://schemas.microsoft.com/office/powerpoint/2010/main" val="67410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model: we will explain later – each query operation takes 1/more relation as input, and outputs 1 relation</a:t>
            </a:r>
          </a:p>
          <a:p>
            <a:r>
              <a:rPr lang="en-US" dirty="0"/>
              <a:t>There’ll be a time-series of up to 10 2-dimensional points, at 30 sets per second,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the query intent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equally</a:t>
            </a:r>
            <a:r>
              <a:rPr lang="zh-CN" altLang="en-US" dirty="0"/>
              <a:t> </a:t>
            </a:r>
            <a:r>
              <a:rPr lang="en-US" altLang="zh-CN" dirty="0"/>
              <a:t>spread all the valid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Tray: list of tables available in the dataset</a:t>
            </a:r>
          </a:p>
          <a:p>
            <a:r>
              <a:rPr lang="en-US" dirty="0"/>
              <a:t>Table in the workspace represents a view of a table</a:t>
            </a:r>
          </a:p>
        </p:txBody>
      </p:sp>
    </p:spTree>
    <p:extLst>
      <p:ext uri="{BB962C8B-B14F-4D97-AF65-F5344CB8AC3E}">
        <p14:creationId xmlns:p14="http://schemas.microsoft.com/office/powerpoint/2010/main" val="287695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5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gestures should be available to the users all the time</a:t>
            </a:r>
          </a:p>
          <a:p>
            <a:r>
              <a:rPr lang="en-US" dirty="0"/>
              <a:t>Make sure the gestural query operators be closed under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29188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Rearrange: drag it to another place of the attribute list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ggregate: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Drag the grouping attribute to the table header to access a popup menu of aggregate functions. Then, drag the aggregated attribute through the desired aggregation functions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Update: Numeric: scroll up/down; Categorical: selection of category; Alphanumeric: text input with autocompletion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7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09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Leaving the Join intent ambiguous</a:t>
            </a:r>
          </a:p>
        </p:txBody>
      </p:sp>
    </p:spTree>
    <p:extLst>
      <p:ext uri="{BB962C8B-B14F-4D97-AF65-F5344CB8AC3E}">
        <p14:creationId xmlns:p14="http://schemas.microsoft.com/office/powerpoint/2010/main" val="52378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864475"/>
            <a:ext cx="85206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31553"/>
            <a:ext cx="77661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8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512694"/>
            <a:ext cx="7740600" cy="24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548759" y="484017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1" y="211322"/>
            <a:ext cx="7464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1" y="1378333"/>
            <a:ext cx="37179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175125" y="1378333"/>
            <a:ext cx="37464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>
                <a:solidFill>
                  <a:srgbClr val="2D637F"/>
                </a:solidFill>
              </a:defRPr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>
                <a:solidFill>
                  <a:srgbClr val="2D637F"/>
                </a:solidFill>
              </a:defRPr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>
                <a:solidFill>
                  <a:srgbClr val="2D637F"/>
                </a:solidFill>
              </a:defRPr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762125"/>
            <a:ext cx="85206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cida Sans"/>
              <a:buChar char="●"/>
              <a:defRPr sz="18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41550" y="1071750"/>
            <a:ext cx="8702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B576-B7EA-9579-EF9D-C0C225738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376675"/>
            <a:ext cx="8520600" cy="9327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Gestural Query Specification</a:t>
            </a:r>
          </a:p>
        </p:txBody>
      </p:sp>
      <p:sp>
        <p:nvSpPr>
          <p:cNvPr id="4" name="Google Shape;66;p15">
            <a:extLst>
              <a:ext uri="{FF2B5EF4-FFF2-40B4-BE49-F238E27FC236}">
                <a16:creationId xmlns:a16="http://schemas.microsoft.com/office/drawing/2014/main" id="{135BB6D4-B36E-893E-67BA-BAAF6FA8909D}"/>
              </a:ext>
            </a:extLst>
          </p:cNvPr>
          <p:cNvSpPr txBox="1">
            <a:spLocks/>
          </p:cNvSpPr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cida Sans"/>
              <a:buChar char="●"/>
              <a:defRPr sz="18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ucida Sans"/>
              <a:buChar char="■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 algn="ctr">
              <a:lnSpc>
                <a:spcPct val="105000"/>
              </a:lnSpc>
              <a:spcAft>
                <a:spcPts val="600"/>
              </a:spcAft>
              <a:buFont typeface="Lucida Sans"/>
              <a:buNone/>
            </a:pPr>
            <a:r>
              <a:rPr lang="en-US" sz="1300" dirty="0"/>
              <a:t>Yixuan ZHOU</a:t>
            </a:r>
          </a:p>
          <a:p>
            <a:pPr marL="0" indent="0" algn="ctr">
              <a:lnSpc>
                <a:spcPct val="105000"/>
              </a:lnSpc>
              <a:spcAft>
                <a:spcPts val="600"/>
              </a:spcAft>
              <a:buFont typeface="Lucida Sans"/>
              <a:buNone/>
            </a:pPr>
            <a:r>
              <a:rPr lang="en-US" sz="1300" dirty="0"/>
              <a:t>Role: Paper Author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D11F902-A823-CF85-3E0B-E5B6014D0E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en"/>
          </a:p>
        </p:txBody>
      </p:sp>
      <p:sp>
        <p:nvSpPr>
          <p:cNvPr id="9" name="Slide Number Placeholder 3" hidden="1">
            <a:extLst>
              <a:ext uri="{FF2B5EF4-FFF2-40B4-BE49-F238E27FC236}">
                <a16:creationId xmlns:a16="http://schemas.microsoft.com/office/drawing/2014/main" id="{71F6095E-6AE5-059F-14B7-4981F30378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028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0D83-6FA7-C09B-9942-3EE0B324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C544-E084-32B1-0A69-F3E8B03C72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95C2B-1F17-D490-A240-F6275D196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9037"/>
            <a:ext cx="9144000" cy="2119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74D652-DC59-F2FB-99BD-A311CCC6AE32}"/>
              </a:ext>
            </a:extLst>
          </p:cNvPr>
          <p:cNvSpPr txBox="1"/>
          <p:nvPr/>
        </p:nvSpPr>
        <p:spPr>
          <a:xfrm>
            <a:off x="457200" y="3128623"/>
            <a:ext cx="2179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M*N separate drag gestures</a:t>
            </a:r>
            <a:br>
              <a:rPr lang="en-US" dirty="0"/>
            </a:br>
            <a:r>
              <a:rPr lang="en-US" dirty="0"/>
              <a:t>- 1 </a:t>
            </a:r>
            <a:r>
              <a:rPr lang="en-US" altLang="zh-CN" dirty="0"/>
              <a:t>preview per gesture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74BFE-30A8-69A4-E515-4D6908013686}"/>
              </a:ext>
            </a:extLst>
          </p:cNvPr>
          <p:cNvSpPr txBox="1"/>
          <p:nvPr/>
        </p:nvSpPr>
        <p:spPr>
          <a:xfrm>
            <a:off x="6369439" y="3245732"/>
            <a:ext cx="2179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M*N separate drag gestures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7620A-BED1-C366-956C-D15275E6CD3C}"/>
              </a:ext>
            </a:extLst>
          </p:cNvPr>
          <p:cNvSpPr txBox="1"/>
          <p:nvPr/>
        </p:nvSpPr>
        <p:spPr>
          <a:xfrm>
            <a:off x="3429000" y="3245732"/>
            <a:ext cx="217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Continue the drug to different columns</a:t>
            </a:r>
          </a:p>
        </p:txBody>
      </p:sp>
    </p:spTree>
    <p:extLst>
      <p:ext uri="{BB962C8B-B14F-4D97-AF65-F5344CB8AC3E}">
        <p14:creationId xmlns:p14="http://schemas.microsoft.com/office/powerpoint/2010/main" val="318152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9E06-5EB1-65CD-E28C-2FB08143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and Pragmatic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63204-A5F2-82BF-7F5F-D3DB74299A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4B9AA-3549-7775-B8BC-EAE433A8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094353"/>
            <a:ext cx="8961120" cy="2183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12399F-90AA-53A2-BFD8-6DA497834088}"/>
              </a:ext>
            </a:extLst>
          </p:cNvPr>
          <p:cNvSpPr txBox="1"/>
          <p:nvPr/>
        </p:nvSpPr>
        <p:spPr>
          <a:xfrm>
            <a:off x="3596640" y="3597306"/>
            <a:ext cx="248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Hard-to-read, cannot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1DA18-879C-337C-793F-CC5016A4A323}"/>
              </a:ext>
            </a:extLst>
          </p:cNvPr>
          <p:cNvSpPr txBox="1"/>
          <p:nvPr/>
        </p:nvSpPr>
        <p:spPr>
          <a:xfrm>
            <a:off x="670560" y="3597306"/>
            <a:ext cx="248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Pair of attributes will be at identical distances</a:t>
            </a:r>
          </a:p>
        </p:txBody>
      </p:sp>
    </p:spTree>
    <p:extLst>
      <p:ext uri="{BB962C8B-B14F-4D97-AF65-F5344CB8AC3E}">
        <p14:creationId xmlns:p14="http://schemas.microsoft.com/office/powerpoint/2010/main" val="308699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9C36-0B1C-58A7-8B95-71C55991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Specification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5F5A-CA07-5D82-7508-57DF83745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9794"/>
            <a:ext cx="8534400" cy="2467500"/>
          </a:xfrm>
        </p:spPr>
        <p:txBody>
          <a:bodyPr/>
          <a:lstStyle/>
          <a:p>
            <a:r>
              <a:rPr lang="en-US" dirty="0"/>
              <a:t>Gesture recognition as classification:</a:t>
            </a:r>
          </a:p>
          <a:p>
            <a:pPr marL="114300" indent="0">
              <a:buNone/>
            </a:pPr>
            <a:r>
              <a:rPr lang="en-US" dirty="0"/>
              <a:t>1) Proximity – spatial info about UI elements</a:t>
            </a:r>
          </a:p>
          <a:p>
            <a:pPr marL="114300" indent="0">
              <a:buNone/>
            </a:pPr>
            <a:r>
              <a:rPr lang="en-US" dirty="0"/>
              <a:t>2) Compatibility – schema info like matching types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Goodness of a query with feature values fi(q)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68ADF-4456-820D-CA02-AF34026A5D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F1C262-3E42-3371-F55C-5FE91A1C5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20" y="2403544"/>
            <a:ext cx="2705478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9F060-FE43-C5E0-C590-CBEEC3418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241" y="3036365"/>
            <a:ext cx="4967062" cy="20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8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F502A-9E15-B3B5-B1F1-EAB196127F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3739A5-6846-C730-5AB2-9DDCB3C3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72" y="213360"/>
            <a:ext cx="4593787" cy="4482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94A8E9-BD83-28CC-42CA-F2BE8F886D93}"/>
              </a:ext>
            </a:extLst>
          </p:cNvPr>
          <p:cNvSpPr txBox="1"/>
          <p:nvPr/>
        </p:nvSpPr>
        <p:spPr>
          <a:xfrm>
            <a:off x="472440" y="294914"/>
            <a:ext cx="4251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Initialization:</a:t>
            </a:r>
            <a:endParaRPr lang="en-US" b="0" i="0" dirty="0">
              <a:solidFill>
                <a:srgbClr val="002060"/>
              </a:solidFill>
              <a:effectLst/>
              <a:latin typeface="Söhne"/>
            </a:endParaRPr>
          </a:p>
          <a:p>
            <a:pPr marL="457200" lvl="1" algn="l"/>
            <a:r>
              <a:rPr lang="en-US" b="0" i="0" dirty="0" err="1">
                <a:solidFill>
                  <a:srgbClr val="002060"/>
                </a:solidFill>
                <a:effectLst/>
                <a:latin typeface="Söhne"/>
              </a:rPr>
              <a:t>TchX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features = -∞. g(q) = 0 for all queries.</a:t>
            </a:r>
          </a:p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Gesture Start:</a:t>
            </a:r>
            <a:endParaRPr lang="en-US" b="0" i="0" dirty="0">
              <a:solidFill>
                <a:srgbClr val="002060"/>
              </a:solidFill>
              <a:effectLst/>
              <a:latin typeface="Söhne"/>
            </a:endParaRPr>
          </a:p>
          <a:p>
            <a:pPr marL="457200" lvl="1"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Tch2b feature -&gt; 0 if two tables touched.</a:t>
            </a:r>
          </a:p>
          <a:p>
            <a:pPr marL="457200" lvl="1"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Other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Söhne"/>
              </a:rPr>
              <a:t>TchX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functions remain -∞.</a:t>
            </a:r>
          </a:p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Processing Queries:</a:t>
            </a:r>
            <a:endParaRPr lang="en-US" b="0" i="0" dirty="0">
              <a:solidFill>
                <a:srgbClr val="002060"/>
              </a:solidFill>
              <a:effectLst/>
              <a:latin typeface="Söhne"/>
            </a:endParaRPr>
          </a:p>
          <a:p>
            <a:pPr marL="457200" lvl="1"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Evaluates remaining queries.</a:t>
            </a:r>
          </a:p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Distance Calculation:</a:t>
            </a:r>
            <a:endParaRPr lang="en-US" b="0" i="0" dirty="0">
              <a:solidFill>
                <a:srgbClr val="002060"/>
              </a:solidFill>
              <a:effectLst/>
              <a:latin typeface="Söhne"/>
            </a:endParaRPr>
          </a:p>
          <a:p>
            <a:pPr marL="457200" lvl="1"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All attribute pairs initially far apart.</a:t>
            </a:r>
          </a:p>
          <a:p>
            <a:pPr marL="457200" lvl="1"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Close = -∞, g(q) = 0 for all queries.</a:t>
            </a:r>
          </a:p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Proximity of Tables:</a:t>
            </a:r>
            <a:endParaRPr lang="en-US" b="0" i="0" dirty="0">
              <a:solidFill>
                <a:srgbClr val="002060"/>
              </a:solidFill>
              <a:effectLst/>
              <a:latin typeface="Söhne"/>
            </a:endParaRPr>
          </a:p>
          <a:p>
            <a:pPr marL="457200" lvl="1"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Close becomes 0 when tables get close.</a:t>
            </a:r>
          </a:p>
          <a:p>
            <a:pPr marL="457200" lvl="1"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Computes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Söhne"/>
              </a:rPr>
              <a:t>Dist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features.</a:t>
            </a:r>
          </a:p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Compatibility Check:</a:t>
            </a:r>
            <a:endParaRPr lang="en-US" b="0" i="0" dirty="0">
              <a:solidFill>
                <a:srgbClr val="002060"/>
              </a:solidFill>
              <a:effectLst/>
              <a:latin typeface="Söhne"/>
            </a:endParaRPr>
          </a:p>
          <a:p>
            <a:pPr marL="457200" lvl="1"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Stacked = -∞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Söhne"/>
              </a:rPr>
              <a:t>cuz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tables are side by side, </a:t>
            </a:r>
          </a:p>
          <a:p>
            <a:pPr marL="457200" lvl="1"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only JOIN queries have non-zero goodness.</a:t>
            </a:r>
          </a:p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Identifying Compatible Pairs:</a:t>
            </a:r>
            <a:endParaRPr lang="en-US" b="0" i="0" dirty="0">
              <a:solidFill>
                <a:srgbClr val="002060"/>
              </a:solidFill>
              <a:effectLst/>
              <a:latin typeface="Söhne"/>
            </a:endParaRPr>
          </a:p>
          <a:p>
            <a:pPr marL="457200" lvl="1"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Uses Join1 and Join2 features to find the best compatible attribute pair for display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4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9C36-0B1C-58A7-8B95-71C55991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5F5A-CA07-5D82-7508-57DF83745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9794"/>
            <a:ext cx="8534400" cy="2467500"/>
          </a:xfrm>
        </p:spPr>
        <p:txBody>
          <a:bodyPr/>
          <a:lstStyle/>
          <a:p>
            <a:r>
              <a:rPr lang="en-US" dirty="0"/>
              <a:t>User Survey:</a:t>
            </a:r>
          </a:p>
          <a:p>
            <a:pPr marL="114300" indent="0">
              <a:buNone/>
            </a:pPr>
            <a:r>
              <a:rPr lang="en-US" dirty="0"/>
              <a:t>30 college students (15 data-related &amp; 15 naive users)</a:t>
            </a:r>
          </a:p>
          <a:p>
            <a:pPr marL="114300" indent="0">
              <a:buNone/>
            </a:pPr>
            <a:endParaRPr lang="en-US" dirty="0"/>
          </a:p>
          <a:p>
            <a:pPr>
              <a:buAutoNum type="arabicPeriod"/>
            </a:pPr>
            <a:r>
              <a:rPr lang="en-US" dirty="0"/>
              <a:t>Completion time:</a:t>
            </a:r>
          </a:p>
          <a:p>
            <a:pPr marL="114300" indent="0">
              <a:buNone/>
            </a:pPr>
            <a:r>
              <a:rPr lang="en-US" dirty="0"/>
              <a:t>User: </a:t>
            </a:r>
            <a:r>
              <a:rPr lang="en-US" sz="1600" dirty="0">
                <a:latin typeface="-apple-system"/>
              </a:rPr>
              <a:t>Most user found GQ easy to use except JOIN – works better for naive users</a:t>
            </a:r>
          </a:p>
          <a:p>
            <a:pPr marL="114300" indent="0">
              <a:buNone/>
            </a:pPr>
            <a:br>
              <a:rPr lang="en-US" dirty="0"/>
            </a:br>
            <a:r>
              <a:rPr lang="en-US" dirty="0"/>
              <a:t>System: </a:t>
            </a:r>
            <a:r>
              <a:rPr lang="en-US" sz="1600" b="0" i="0" dirty="0">
                <a:effectLst/>
                <a:latin typeface="-apple-system"/>
              </a:rPr>
              <a:t>a high percentage of touch classifications being classified within 33ms, meeting the threshold for real-time interaction.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68ADF-4456-820D-CA02-AF34026A5D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C09F0-A024-A473-C94B-662A0878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83" y="111896"/>
            <a:ext cx="3123076" cy="15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9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9C36-0B1C-58A7-8B95-71C55991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5F5A-CA07-5D82-7508-57DF83745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3479"/>
            <a:ext cx="8534400" cy="24675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2. Discoverability</a:t>
            </a:r>
          </a:p>
          <a:p>
            <a:pPr marL="114300" indent="0">
              <a:buNone/>
            </a:pPr>
            <a:r>
              <a:rPr lang="en-US" sz="1600" dirty="0">
                <a:latin typeface="-apple-system"/>
              </a:rPr>
              <a:t>Gesture Query outperformed Visual Query Builder in the discoverability of JOIN actions.</a:t>
            </a:r>
          </a:p>
          <a:p>
            <a:pPr marL="114300" indent="0">
              <a:buNone/>
            </a:pPr>
            <a:r>
              <a:rPr lang="en-US" sz="1600" dirty="0">
                <a:latin typeface="-apple-system"/>
              </a:rPr>
              <a:t>More users successfully completed tasks with GQ + Spent less time</a:t>
            </a:r>
          </a:p>
          <a:p>
            <a:pPr marL="114300" indent="0">
              <a:buNone/>
            </a:pPr>
            <a:r>
              <a:rPr lang="en-US" dirty="0"/>
              <a:t>3. Anticipation</a:t>
            </a:r>
          </a:p>
          <a:p>
            <a:pPr marL="114300" indent="0">
              <a:buNone/>
            </a:pPr>
            <a:r>
              <a:rPr lang="en-US" sz="1600" dirty="0">
                <a:latin typeface="-apple-system"/>
              </a:rPr>
              <a:t>Three different classifiers to anticipate a user’s intent</a:t>
            </a:r>
          </a:p>
          <a:p>
            <a:pPr marL="114300" indent="0">
              <a:buNone/>
            </a:pPr>
            <a:r>
              <a:rPr lang="en-US" sz="1600" dirty="0">
                <a:latin typeface="-apple-system"/>
              </a:rPr>
              <a:t>Proximity, schema compatibility, and data compatibility improved anticipation scores for </a:t>
            </a:r>
            <a:br>
              <a:rPr lang="en-US" sz="1600" dirty="0">
                <a:latin typeface="-apple-system"/>
              </a:rPr>
            </a:br>
            <a:r>
              <a:rPr lang="en-US" sz="1600" dirty="0">
                <a:latin typeface="-apple-system"/>
              </a:rPr>
              <a:t>most queries. </a:t>
            </a:r>
          </a:p>
          <a:p>
            <a:pPr marL="114300" indent="0">
              <a:buNone/>
            </a:pPr>
            <a:r>
              <a:rPr lang="en-US" dirty="0"/>
              <a:t>4. Speed up of Using Context Caching</a:t>
            </a:r>
          </a:p>
          <a:p>
            <a:pPr marL="114300" indent="0">
              <a:buNone/>
            </a:pPr>
            <a:r>
              <a:rPr lang="en-US" sz="1600" dirty="0">
                <a:latin typeface="-apple-system"/>
              </a:rPr>
              <a:t>Use of proximity caching and skipping proximity computation improved system performance</a:t>
            </a:r>
          </a:p>
          <a:p>
            <a:pPr marL="114300" indent="0">
              <a:buNone/>
            </a:pPr>
            <a:endParaRPr lang="en-US" sz="1600" dirty="0"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68ADF-4456-820D-CA02-AF34026A5D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98DFE-E29B-E4D1-D48E-969DEBEF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41" y="182716"/>
            <a:ext cx="2868318" cy="11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5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9C36-0B1C-58A7-8B95-71C55991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5F5A-CA07-5D82-7508-57DF83745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3479"/>
            <a:ext cx="8534400" cy="24675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Conclusion:</a:t>
            </a:r>
          </a:p>
          <a:p>
            <a:pPr marL="114300" indent="0">
              <a:buNone/>
            </a:pPr>
            <a:r>
              <a:rPr lang="en-US" sz="1600" dirty="0"/>
              <a:t>GESTUREQUERY system significantly outperforms current methods on multiple usability metrics for all classes of users</a:t>
            </a:r>
          </a:p>
          <a:p>
            <a:pPr marL="114300" indent="0">
              <a:buNone/>
            </a:pPr>
            <a:br>
              <a:rPr lang="en-US" sz="1600" dirty="0"/>
            </a:br>
            <a:r>
              <a:rPr lang="en-US" sz="1600" dirty="0"/>
              <a:t>Future opportunities:</a:t>
            </a:r>
          </a:p>
          <a:p>
            <a:r>
              <a:rPr lang="en-US" sz="1600" dirty="0"/>
              <a:t>Dealing with textual input in a gesture-oriented interface</a:t>
            </a:r>
          </a:p>
          <a:p>
            <a:r>
              <a:rPr lang="en-US" sz="1600" dirty="0"/>
              <a:t>Gestural interaction with databases</a:t>
            </a:r>
            <a:endParaRPr lang="en-US" sz="1600" dirty="0"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68ADF-4456-820D-CA02-AF34026A5D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68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6838E-D346-3F08-6D5B-DC86C71B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BD327-97F4-6B0D-C439-A309DA0F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700" y="1040842"/>
            <a:ext cx="7740600" cy="2467500"/>
          </a:xfrm>
        </p:spPr>
        <p:txBody>
          <a:bodyPr/>
          <a:lstStyle/>
          <a:p>
            <a:r>
              <a:rPr lang="en-US" b="0" dirty="0">
                <a:effectLst/>
              </a:rPr>
              <a:t>The Increasing use of the Smart Devices</a:t>
            </a:r>
          </a:p>
          <a:p>
            <a:r>
              <a:rPr lang="en-US" dirty="0"/>
              <a:t>End-user-friendly interaction: </a:t>
            </a:r>
          </a:p>
          <a:p>
            <a:pPr marL="114300" indent="0">
              <a:buNone/>
            </a:pPr>
            <a:r>
              <a:rPr lang="en-US" dirty="0"/>
              <a:t>	Keyboard/ Mouse-driven interaction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600" dirty="0"/>
              <a:t>Problems with ad-hoc, open-domain querying of relational databases: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Gestural Input - the space of possible actions is large</a:t>
            </a:r>
          </a:p>
          <a:p>
            <a:pPr>
              <a:buFont typeface="+mj-lt"/>
              <a:buAutoNum type="arabicPeriod"/>
            </a:pPr>
            <a:r>
              <a:rPr lang="en-US" dirty="0"/>
              <a:t>State of the database to recognize and articulate queries </a:t>
            </a:r>
            <a:br>
              <a:rPr lang="en-US" dirty="0"/>
            </a:br>
            <a:r>
              <a:rPr lang="en-US" dirty="0"/>
              <a:t>- if the user is unsure about the query, they system need to guide the users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A79E4-C2E3-321E-6DA3-2DAC8FFBA6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01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92B2-6F7B-7EF0-D7D0-A198BBA2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O</a:t>
            </a:r>
            <a:r>
              <a:rPr lang="en-US" altLang="zh-CN" dirty="0"/>
              <a:t>pportunities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A215-36CD-E00E-3299-148FBFAA1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700" y="1230540"/>
            <a:ext cx="7740600" cy="2467500"/>
          </a:xfrm>
        </p:spPr>
        <p:txBody>
          <a:bodyPr/>
          <a:lstStyle/>
          <a:p>
            <a:r>
              <a:rPr lang="en-US" dirty="0"/>
              <a:t>Users need feedback during the articulation of the gesture </a:t>
            </a:r>
          </a:p>
          <a:p>
            <a:pPr marL="114300" indent="0">
              <a:buNone/>
            </a:pPr>
            <a:r>
              <a:rPr lang="en-US" dirty="0"/>
              <a:t> -&gt; Continuous </a:t>
            </a:r>
            <a:r>
              <a:rPr lang="en-US" dirty="0">
                <a:solidFill>
                  <a:srgbClr val="002060"/>
                </a:solidFill>
              </a:rPr>
              <a:t>loop of interaction </a:t>
            </a:r>
            <a:r>
              <a:rPr lang="en-US" dirty="0"/>
              <a:t>instead of Query - Result</a:t>
            </a:r>
          </a:p>
          <a:p>
            <a:r>
              <a:rPr lang="en-US" dirty="0"/>
              <a:t>New patterns of interaction will overwhelm the users</a:t>
            </a:r>
          </a:p>
          <a:p>
            <a:pPr marL="114300" indent="0">
              <a:buNone/>
            </a:pPr>
            <a:r>
              <a:rPr lang="en-US" dirty="0"/>
              <a:t>-&gt; The system needs to </a:t>
            </a:r>
            <a:r>
              <a:rPr lang="en-US" dirty="0">
                <a:solidFill>
                  <a:srgbClr val="002060"/>
                </a:solidFill>
              </a:rPr>
              <a:t>guide</a:t>
            </a:r>
            <a:r>
              <a:rPr lang="en-US" dirty="0"/>
              <a:t> the users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The popularization of Direct manipulation Interfaces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82072-3A89-876E-DE8F-58CC465E16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50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92B2-6F7B-7EF0-D7D0-A198BBA2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A215-36CD-E00E-3299-148FBFAA1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06804"/>
            <a:ext cx="7740600" cy="2467500"/>
          </a:xfrm>
        </p:spPr>
        <p:txBody>
          <a:bodyPr/>
          <a:lstStyle/>
          <a:p>
            <a:r>
              <a:rPr lang="en-US" dirty="0"/>
              <a:t>Data model: </a:t>
            </a:r>
          </a:p>
          <a:p>
            <a:pPr marL="114300" indent="0">
              <a:buNone/>
            </a:pPr>
            <a:r>
              <a:rPr lang="en-US" dirty="0"/>
              <a:t>	Relational Model – as an example</a:t>
            </a:r>
          </a:p>
          <a:p>
            <a:r>
              <a:rPr lang="en-US" dirty="0"/>
              <a:t>Query Model: </a:t>
            </a:r>
          </a:p>
          <a:p>
            <a:pPr marL="114300" indent="0">
              <a:buNone/>
            </a:pPr>
            <a:r>
              <a:rPr lang="en-US" dirty="0"/>
              <a:t>	Read &amp; Write data at Data &amp; schema Level</a:t>
            </a:r>
          </a:p>
          <a:p>
            <a:r>
              <a:rPr lang="en-US" dirty="0"/>
              <a:t>Gestural Articulation: </a:t>
            </a:r>
          </a:p>
          <a:p>
            <a:pPr marL="114300" indent="0">
              <a:buNone/>
            </a:pPr>
            <a:r>
              <a:rPr lang="en-US" dirty="0"/>
              <a:t>	A gesture = A set of Time-series of points</a:t>
            </a:r>
          </a:p>
          <a:p>
            <a:pPr marL="114300" indent="0">
              <a:buNone/>
            </a:pPr>
            <a:r>
              <a:rPr lang="en-US" dirty="0"/>
              <a:t>e.g.  2-dimensional multi-touch interface that supports 10 fingers at a touch sampling rate of 30-Hz </a:t>
            </a:r>
          </a:p>
          <a:p>
            <a:r>
              <a:rPr lang="en-US" dirty="0"/>
              <a:t>Outperforms the existing methods in </a:t>
            </a:r>
            <a:r>
              <a:rPr lang="en-US" dirty="0">
                <a:solidFill>
                  <a:srgbClr val="002060"/>
                </a:solidFill>
              </a:rPr>
              <a:t>usability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82072-3A89-876E-DE8F-58CC465E16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463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9F29-C4FF-4EFB-93B2-4871178F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28154-8E71-00E9-EFDE-8ADF8B458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A21B7-9F97-1091-81D3-EA20C4D177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2E38C-5A0F-E889-5C0A-FA8427C2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5952"/>
            <a:ext cx="7863840" cy="3484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3C9914-E3F7-85D4-C5E1-24C352E55CFD}"/>
              </a:ext>
            </a:extLst>
          </p:cNvPr>
          <p:cNvSpPr txBox="1"/>
          <p:nvPr/>
        </p:nvSpPr>
        <p:spPr>
          <a:xfrm>
            <a:off x="1070043" y="429771"/>
            <a:ext cx="1031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408B0-ADA0-611C-1B96-0523C7F44633}"/>
              </a:ext>
            </a:extLst>
          </p:cNvPr>
          <p:cNvSpPr txBox="1"/>
          <p:nvPr/>
        </p:nvSpPr>
        <p:spPr>
          <a:xfrm>
            <a:off x="379379" y="1799617"/>
            <a:ext cx="69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0E41-EF1E-E253-9414-CFE1B5BE521E}"/>
              </a:ext>
            </a:extLst>
          </p:cNvPr>
          <p:cNvSpPr txBox="1"/>
          <p:nvPr/>
        </p:nvSpPr>
        <p:spPr>
          <a:xfrm>
            <a:off x="7708196" y="1528907"/>
            <a:ext cx="114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6F1BB-FB63-0580-96F8-6E78E97AC689}"/>
              </a:ext>
            </a:extLst>
          </p:cNvPr>
          <p:cNvSpPr txBox="1"/>
          <p:nvPr/>
        </p:nvSpPr>
        <p:spPr>
          <a:xfrm>
            <a:off x="2859930" y="985168"/>
            <a:ext cx="2334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Manipulation 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43758F-95E4-6FFA-BBF9-627AD5CD37F3}"/>
              </a:ext>
            </a:extLst>
          </p:cNvPr>
          <p:cNvSpPr txBox="1"/>
          <p:nvPr/>
        </p:nvSpPr>
        <p:spPr>
          <a:xfrm>
            <a:off x="4121284" y="3527898"/>
            <a:ext cx="212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view of the table</a:t>
            </a:r>
          </a:p>
        </p:txBody>
      </p:sp>
    </p:spTree>
    <p:extLst>
      <p:ext uri="{BB962C8B-B14F-4D97-AF65-F5344CB8AC3E}">
        <p14:creationId xmlns:p14="http://schemas.microsoft.com/office/powerpoint/2010/main" val="85187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92B2-6F7B-7EF0-D7D0-A198BBA2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Preliminaries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A215-36CD-E00E-3299-148FBFAA1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344" y="841433"/>
            <a:ext cx="8362765" cy="2467500"/>
          </a:xfrm>
        </p:spPr>
        <p:txBody>
          <a:bodyPr/>
          <a:lstStyle/>
          <a:p>
            <a:r>
              <a:rPr lang="en-US" sz="1600" dirty="0"/>
              <a:t>Query Specification: </a:t>
            </a:r>
          </a:p>
          <a:p>
            <a:pPr marL="114300" indent="0">
              <a:buNone/>
            </a:pPr>
            <a:r>
              <a:rPr lang="en-US" sz="1600" dirty="0"/>
              <a:t>	A conceptual task -&gt; the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correct structured query</a:t>
            </a:r>
          </a:p>
          <a:p>
            <a:r>
              <a:rPr lang="en-US" sz="1600" dirty="0"/>
              <a:t>Query Intent:  </a:t>
            </a:r>
          </a:p>
          <a:p>
            <a:pPr marL="114300" indent="0">
              <a:buNone/>
            </a:pPr>
            <a:r>
              <a:rPr lang="en-US" sz="1600" dirty="0"/>
              <a:t>	A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Probability distribution </a:t>
            </a:r>
            <a:r>
              <a:rPr lang="en-US" sz="1600" dirty="0"/>
              <a:t>over a space of valid relational queries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1400" dirty="0"/>
              <a:t>Query Intent Transition: Narrow down to an explicit query</a:t>
            </a:r>
          </a:p>
          <a:p>
            <a:r>
              <a:rPr lang="en-US" sz="1600" dirty="0"/>
              <a:t>Query Context: </a:t>
            </a:r>
            <a:br>
              <a:rPr lang="en-US" sz="1600" dirty="0"/>
            </a:br>
            <a:r>
              <a:rPr lang="en-US" sz="1600" dirty="0"/>
              <a:t>	a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collection of information </a:t>
            </a:r>
            <a:r>
              <a:rPr lang="en-US" sz="1600" dirty="0"/>
              <a:t>that allows the system to infer and narrow down the space of possible queries</a:t>
            </a:r>
          </a:p>
          <a:p>
            <a:r>
              <a:rPr lang="en-US" sz="1600" dirty="0"/>
              <a:t>Query Gesture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114300" indent="0">
              <a:buNone/>
            </a:pPr>
            <a:r>
              <a:rPr lang="en-US" sz="1600" dirty="0"/>
              <a:t>	</a:t>
            </a:r>
            <a:r>
              <a:rPr lang="en-US" sz="1400" dirty="0"/>
              <a:t>The gestures will be codified as a search pattern, with </a:t>
            </a:r>
            <a:r>
              <a:rPr lang="en-US" sz="1400" dirty="0">
                <a:solidFill>
                  <a:srgbClr val="002060"/>
                </a:solidFill>
              </a:rPr>
              <a:t>likelihood score</a:t>
            </a:r>
            <a:r>
              <a:rPr lang="en-US" sz="1400" dirty="0"/>
              <a:t>. The system 	will use the likelihood score and query context to build a query template.</a:t>
            </a:r>
            <a:endParaRPr lang="en-US" altLang="zh-CN" sz="1400" dirty="0"/>
          </a:p>
          <a:p>
            <a:r>
              <a:rPr lang="en-US" altLang="zh-CN" sz="1600" dirty="0"/>
              <a:t>Intent Feedback: 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chemeClr val="bg1"/>
                </a:solidFill>
              </a:rPr>
              <a:t>Preview</a:t>
            </a:r>
            <a:r>
              <a:rPr lang="en-US" altLang="zh-CN" sz="1600" dirty="0"/>
              <a:t> of the most likely join result &amp; stats; Not the focus of the paper 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82072-3A89-876E-DE8F-58CC465E16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7968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6C56B5-751C-DC96-EF02-F380A844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3" y="146661"/>
            <a:ext cx="7863840" cy="348424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243B309-5F30-374F-230B-8F35A373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308" y="3546320"/>
            <a:ext cx="7740600" cy="820854"/>
          </a:xfrm>
        </p:spPr>
        <p:txBody>
          <a:bodyPr/>
          <a:lstStyle/>
          <a:p>
            <a:r>
              <a:rPr lang="en-US" dirty="0"/>
              <a:t>Query Specification Task: </a:t>
            </a:r>
          </a:p>
          <a:p>
            <a:pPr marL="114300" indent="0">
              <a:buNone/>
            </a:pPr>
            <a:r>
              <a:rPr lang="en-US" dirty="0"/>
              <a:t>Representing a Filter [Selection] followed by a JOIN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76F29-8674-C845-E1A0-E0C1DC8252E2}"/>
              </a:ext>
            </a:extLst>
          </p:cNvPr>
          <p:cNvSpPr txBox="1"/>
          <p:nvPr/>
        </p:nvSpPr>
        <p:spPr>
          <a:xfrm>
            <a:off x="2772460" y="468549"/>
            <a:ext cx="1799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Put “Artist” in the query context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5D3E7-A237-2F8F-33F7-21E7EF2369FD}"/>
              </a:ext>
            </a:extLst>
          </p:cNvPr>
          <p:cNvSpPr txBox="1"/>
          <p:nvPr/>
        </p:nvSpPr>
        <p:spPr>
          <a:xfrm>
            <a:off x="2412796" y="899436"/>
            <a:ext cx="10838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Pinch-out to preview the </a:t>
            </a:r>
            <a:br>
              <a:rPr lang="en-US" sz="1100" dirty="0"/>
            </a:br>
            <a:r>
              <a:rPr lang="en-US" sz="1100" dirty="0"/>
              <a:t>relation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D0796-8BF6-2704-94DD-C029495D3E53}"/>
              </a:ext>
            </a:extLst>
          </p:cNvPr>
          <p:cNvSpPr txBox="1"/>
          <p:nvPr/>
        </p:nvSpPr>
        <p:spPr>
          <a:xfrm>
            <a:off x="7055511" y="560882"/>
            <a:ext cx="179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Put “Album” in the query context</a:t>
            </a:r>
          </a:p>
          <a:p>
            <a:br>
              <a:rPr lang="en-US" sz="1100" dirty="0"/>
            </a:br>
            <a:r>
              <a:rPr lang="en-US" sz="1100" dirty="0"/>
              <a:t>4. Zoom in - Preview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663EA-4D60-83E3-C8A3-F55B567CA24C}"/>
              </a:ext>
            </a:extLst>
          </p:cNvPr>
          <p:cNvSpPr txBox="1"/>
          <p:nvPr/>
        </p:nvSpPr>
        <p:spPr>
          <a:xfrm>
            <a:off x="2412796" y="2252375"/>
            <a:ext cx="10838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 Filter the Name of the Artist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40D23-4E33-1DBC-CFA5-E50FF850717C}"/>
              </a:ext>
            </a:extLst>
          </p:cNvPr>
          <p:cNvSpPr txBox="1"/>
          <p:nvPr/>
        </p:nvSpPr>
        <p:spPr>
          <a:xfrm>
            <a:off x="4283051" y="3068625"/>
            <a:ext cx="3672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6. Join by bringing the relations close to each other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05155600-1002-26DD-4ADA-FE468095197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8759" y="484017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F6C277-FC4D-D94D-3AE2-0ADAE5243624}"/>
              </a:ext>
            </a:extLst>
          </p:cNvPr>
          <p:cNvSpPr txBox="1"/>
          <p:nvPr/>
        </p:nvSpPr>
        <p:spPr>
          <a:xfrm>
            <a:off x="6786677" y="3614237"/>
            <a:ext cx="179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Query Intent Transition</a:t>
            </a:r>
          </a:p>
        </p:txBody>
      </p:sp>
    </p:spTree>
    <p:extLst>
      <p:ext uri="{BB962C8B-B14F-4D97-AF65-F5344CB8AC3E}">
        <p14:creationId xmlns:p14="http://schemas.microsoft.com/office/powerpoint/2010/main" val="309337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6381-9AAC-FB11-05B5-C9CA0B66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gestural query Language </a:t>
            </a:r>
            <a:br>
              <a:rPr lang="en-US" dirty="0"/>
            </a:br>
            <a:r>
              <a:rPr lang="en-US" dirty="0"/>
              <a:t>-  What’s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39C29-EE52-5D75-B67B-1EF38D772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4353"/>
            <a:ext cx="7740600" cy="2467500"/>
          </a:xfrm>
        </p:spPr>
        <p:txBody>
          <a:bodyPr/>
          <a:lstStyle/>
          <a:p>
            <a:r>
              <a:rPr lang="en-US" dirty="0"/>
              <a:t>Direct Manipulation: </a:t>
            </a:r>
          </a:p>
          <a:p>
            <a:pPr marL="114300" indent="0">
              <a:buNone/>
            </a:pPr>
            <a:r>
              <a:rPr lang="en-US" dirty="0"/>
              <a:t>	Interact directly with data and interface elements</a:t>
            </a:r>
          </a:p>
          <a:p>
            <a:r>
              <a:rPr lang="en-US" dirty="0"/>
              <a:t>Closure and Composition:</a:t>
            </a:r>
          </a:p>
          <a:p>
            <a:pPr marL="114300" indent="0">
              <a:buNone/>
            </a:pPr>
            <a:r>
              <a:rPr lang="en-US" dirty="0"/>
              <a:t>	Input: 1/more relations  Output: 1 relation</a:t>
            </a:r>
          </a:p>
          <a:p>
            <a:r>
              <a:rPr lang="en-US" dirty="0"/>
              <a:t>Feedback: </a:t>
            </a:r>
          </a:p>
          <a:p>
            <a:pPr marL="114300" indent="0">
              <a:buNone/>
            </a:pPr>
            <a:r>
              <a:rPr lang="en-US" dirty="0"/>
              <a:t>	Could be piece of info that aids users </a:t>
            </a:r>
            <a:br>
              <a:rPr lang="en-US" dirty="0"/>
            </a:br>
            <a:r>
              <a:rPr lang="en-US" dirty="0"/>
              <a:t>	– on the most likely query result</a:t>
            </a:r>
          </a:p>
          <a:p>
            <a:r>
              <a:rPr lang="en-US" dirty="0"/>
              <a:t>Expressivity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0D216-5EF3-CD60-991E-DEB4419161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531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D6A0-2F8D-F959-3366-D69501AB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746B-B98F-25EE-7635-294064499B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AE3D6-B7BC-D72F-7CD5-8240613B0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3058"/>
            <a:ext cx="9144000" cy="3281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4B6B81-C038-0F44-DBC2-849B5CB9C196}"/>
              </a:ext>
            </a:extLst>
          </p:cNvPr>
          <p:cNvSpPr txBox="1"/>
          <p:nvPr/>
        </p:nvSpPr>
        <p:spPr>
          <a:xfrm>
            <a:off x="920700" y="893284"/>
            <a:ext cx="814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Pinch-out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C784C-D6A6-E234-C554-28249957C040}"/>
              </a:ext>
            </a:extLst>
          </p:cNvPr>
          <p:cNvSpPr txBox="1"/>
          <p:nvPr/>
        </p:nvSpPr>
        <p:spPr>
          <a:xfrm>
            <a:off x="2435175" y="931384"/>
            <a:ext cx="1012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Swipe right/left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F07F0-320A-1566-E5D6-7A43F6F4E876}"/>
              </a:ext>
            </a:extLst>
          </p:cNvPr>
          <p:cNvSpPr txBox="1"/>
          <p:nvPr/>
        </p:nvSpPr>
        <p:spPr>
          <a:xfrm>
            <a:off x="4098553" y="608218"/>
            <a:ext cx="135016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Tapping and holding a table cell, drag the copy to the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A9A3A-FF76-4CFD-2A86-B64E13A2F410}"/>
              </a:ext>
            </a:extLst>
          </p:cNvPr>
          <p:cNvSpPr txBox="1"/>
          <p:nvPr/>
        </p:nvSpPr>
        <p:spPr>
          <a:xfrm>
            <a:off x="8091276" y="608218"/>
            <a:ext cx="1012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Drag multiple attributes to make a new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37A81-E3DE-E706-AFFD-50098BF6E367}"/>
              </a:ext>
            </a:extLst>
          </p:cNvPr>
          <p:cNvSpPr txBox="1"/>
          <p:nvPr/>
        </p:nvSpPr>
        <p:spPr>
          <a:xfrm>
            <a:off x="3896915" y="2309263"/>
            <a:ext cx="135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Drag to the header – desired aggregation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7D3244-E361-8770-FBFF-AEE5E4A7A7CD}"/>
              </a:ext>
            </a:extLst>
          </p:cNvPr>
          <p:cNvSpPr txBox="1"/>
          <p:nvPr/>
        </p:nvSpPr>
        <p:spPr>
          <a:xfrm>
            <a:off x="6042620" y="2340918"/>
            <a:ext cx="13501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fingers – swipe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EF03FB-55CE-FC78-2009-F55A13DA21D6}"/>
              </a:ext>
            </a:extLst>
          </p:cNvPr>
          <p:cNvSpPr txBox="1"/>
          <p:nvPr/>
        </p:nvSpPr>
        <p:spPr>
          <a:xfrm>
            <a:off x="1286470" y="2458817"/>
            <a:ext cx="814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On 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2F9E8-7E16-04E2-4706-DBA1E5C1F5F3}"/>
              </a:ext>
            </a:extLst>
          </p:cNvPr>
          <p:cNvSpPr txBox="1"/>
          <p:nvPr/>
        </p:nvSpPr>
        <p:spPr>
          <a:xfrm>
            <a:off x="7593310" y="2340918"/>
            <a:ext cx="13501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Doubletap</a:t>
            </a:r>
            <a:r>
              <a:rPr lang="en-US" sz="900" dirty="0"/>
              <a:t> the bottom</a:t>
            </a:r>
          </a:p>
        </p:txBody>
      </p:sp>
    </p:spTree>
    <p:extLst>
      <p:ext uri="{BB962C8B-B14F-4D97-AF65-F5344CB8AC3E}">
        <p14:creationId xmlns:p14="http://schemas.microsoft.com/office/powerpoint/2010/main" val="341715771"/>
      </p:ext>
    </p:extLst>
  </p:cSld>
  <p:clrMapOvr>
    <a:masterClrMapping/>
  </p:clrMapOvr>
</p:sld>
</file>

<file path=ppt/theme/theme1.xml><?xml version="1.0" encoding="utf-8"?>
<a:theme xmlns:a="http://schemas.openxmlformats.org/drawingml/2006/main" name="BrandSlideShow_Heritage 16:9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1208</Words>
  <Application>Microsoft Office PowerPoint</Application>
  <PresentationFormat>On-screen Show (16:9)</PresentationFormat>
  <Paragraphs>153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Söhne</vt:lpstr>
      <vt:lpstr>Arial</vt:lpstr>
      <vt:lpstr>Georgia</vt:lpstr>
      <vt:lpstr>Lucida Sans</vt:lpstr>
      <vt:lpstr>BrandSlideShow_Heritage 16:9</vt:lpstr>
      <vt:lpstr>Gestural Query Specification</vt:lpstr>
      <vt:lpstr>Problem</vt:lpstr>
      <vt:lpstr>Challenges &amp; Opportunities</vt:lpstr>
      <vt:lpstr>Introduction</vt:lpstr>
      <vt:lpstr>PowerPoint Presentation</vt:lpstr>
      <vt:lpstr>Models and Preliminaries</vt:lpstr>
      <vt:lpstr>PowerPoint Presentation</vt:lpstr>
      <vt:lpstr>A gestural query Language  -  What’s important</vt:lpstr>
      <vt:lpstr>Vocabulary</vt:lpstr>
      <vt:lpstr>Interactive Join</vt:lpstr>
      <vt:lpstr>Readable and Pragmatic Layout</vt:lpstr>
      <vt:lpstr>Query Specification System</vt:lpstr>
      <vt:lpstr>PowerPoint Presentation</vt:lpstr>
      <vt:lpstr>Experiments and Evaluation</vt:lpstr>
      <vt:lpstr>Experiments and Evaluation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Sigma Worksheet: Interactive Construction of OLAP Queries</dc:title>
  <cp:lastModifiedBy>ZHOU Yixuan</cp:lastModifiedBy>
  <cp:revision>4</cp:revision>
  <dcterms:modified xsi:type="dcterms:W3CDTF">2023-10-05T16:48:30Z</dcterms:modified>
</cp:coreProperties>
</file>