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bbe6ca5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bbe6ca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ae67bd96b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ae67bd9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ae67bd96b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ae67bd9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e67bd96b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ae67bd9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ae67bd96b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ae67bd9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ae67bd96b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ae67bd9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ae67bd96b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ae67bd9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ae67bd96b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ae67bd9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ae67bd96b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ae67bd96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74237935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7423793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ae67bd96b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ae67bd9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requires manual inspection of outlier regions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1: sensors that heat up around noon by proximity to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2: erroneous readings from sensor running on low 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e67bd96b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e67bd9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e67bd96b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e67bd9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ae67bd96b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ae67bd9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e67bd96b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e67bd96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e67bd96b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e67bd9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ae67bd96b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ae67bd9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e67bd96b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e67bd9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864475"/>
            <a:ext cx="85206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8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48759" y="484017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 sz="1400">
                <a:solidFill>
                  <a:srgbClr val="2D637F"/>
                </a:solidFill>
              </a:defRPr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■"/>
              <a:defRPr sz="1400">
                <a:solidFill>
                  <a:srgbClr val="2D637F"/>
                </a:solidFill>
              </a:defRPr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●"/>
              <a:defRPr sz="1400">
                <a:solidFill>
                  <a:srgbClr val="2D637F"/>
                </a:solidFill>
              </a:defRPr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rgbClr val="2D637F"/>
              </a:buClr>
              <a:buSzPts val="1400"/>
              <a:buChar char="○"/>
              <a:defRPr>
                <a:solidFill>
                  <a:srgbClr val="2D637F"/>
                </a:solidFill>
              </a:defRPr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1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62125"/>
            <a:ext cx="85206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Char char="●"/>
              <a:defRPr sz="180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●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ucida Sans"/>
              <a:buChar char="○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ucida Sans"/>
              <a:buChar char="■"/>
              <a:defRPr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41550" y="1071750"/>
            <a:ext cx="870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2679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Scorpion: Explaining Away Outliers in Aggregate Queries</a:t>
            </a:r>
            <a:endParaRPr/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311700" y="2736088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Wang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Role: Paper Author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200" y="901925"/>
            <a:ext cx="5467599" cy="33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Properties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Influence</a:t>
            </a:r>
            <a:r>
              <a:rPr lang="en">
                <a:solidFill>
                  <a:schemeClr val="dk1"/>
                </a:solidFill>
              </a:rPr>
              <a:t> is the change in aggregation function when removing points satisfying the predicate.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cost of computing influence corresponds to the cost of aggregation.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incrementally </a:t>
            </a:r>
            <a:r>
              <a:rPr lang="en">
                <a:solidFill>
                  <a:schemeClr val="dk1"/>
                </a:solidFill>
              </a:rPr>
              <a:t>removable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 not need to recompute on entire set when a small subset is removed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independent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effect of any individual input on influence does not depend on other inputs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anti-monotone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non-influential predicates must not contain influential predicates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Decision Tree (DT) Partitioner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Because of the independence property, influence should not decrease when combining tuples of similar influence.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trees to recursively partition into tuples of similar influence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Finds tuples of similar influence by weighted random sample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Separately partition outliers and holdouts and combines with product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50" y="3082400"/>
            <a:ext cx="5867150" cy="20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Bottom-Up (MC) Partitioner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Because of the anti-monotonicity property, influential sub-predicates can be merged into influential predicates.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Finds influential single-attribute predicates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Computes product of predicates and prunes low influence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Iterates until best predicate is found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Optimizations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Merger combines adjacent predicates to increase influence.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Only merge top quartile of predicates by influence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not call the Scorer for incrementally </a:t>
            </a:r>
            <a:r>
              <a:rPr lang="en">
                <a:solidFill>
                  <a:schemeClr val="dk1"/>
                </a:solidFill>
              </a:rPr>
              <a:t>removable</a:t>
            </a:r>
            <a:r>
              <a:rPr lang="en">
                <a:solidFill>
                  <a:schemeClr val="dk1"/>
                </a:solidFill>
              </a:rPr>
              <a:t> aggregations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 techniques: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input on which attributes are important or ignored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Objective: understand performance of DT and MC algorithms compared to naive implementation.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synthetic and real world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measured with precision, recall, F-score, runtime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3001825"/>
            <a:ext cx="4533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Vastly improved performance, good predicates on synthetic datasets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Good predicates on real-world datasets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Caveat: no end-user study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4" y="0"/>
            <a:ext cx="86576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15325"/>
            <a:ext cx="84765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Predicates convey information about the data that satisfy the predicate.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Influential predicates can both identify and explain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Efficient algorithms for finding influential predicates can help end users.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63" y="216125"/>
            <a:ext cx="8523286" cy="3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datasets contain outliers, found through aggregation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It's useful to perform why-analysis of outliers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problem diagnosis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better model quality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We want to be more efficient than manual inspection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Work: Profiler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Quick Review: visual data analysis and anomaly detection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suggests and provides views to help the user understand anomalies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approach vs. technical approach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HCI vs. algorithmic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Overview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Define problem mathematically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Design architecture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Improve algorithms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provenance</a:t>
            </a:r>
            <a:r>
              <a:rPr lang="en">
                <a:solidFill>
                  <a:schemeClr val="dk1"/>
                </a:solidFill>
              </a:rPr>
              <a:t> = set of data points that produces the outlier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hold-out result</a:t>
            </a:r>
            <a:r>
              <a:rPr lang="en">
                <a:solidFill>
                  <a:schemeClr val="dk1"/>
                </a:solidFill>
              </a:rPr>
              <a:t> = set of data points that user indicates are NOT outliers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850" y="2150950"/>
            <a:ext cx="5489150" cy="2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Definitions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predicate</a:t>
            </a:r>
            <a:r>
              <a:rPr lang="en">
                <a:solidFill>
                  <a:schemeClr val="dk1"/>
                </a:solidFill>
              </a:rPr>
              <a:t> = conjunction of range clauses and set containment clauses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influence</a:t>
            </a:r>
            <a:r>
              <a:rPr lang="en">
                <a:solidFill>
                  <a:schemeClr val="dk1"/>
                </a:solidFill>
              </a:rPr>
              <a:t> = the change in aggregation function when removing points </a:t>
            </a:r>
            <a:r>
              <a:rPr lang="en">
                <a:solidFill>
                  <a:schemeClr val="dk1"/>
                </a:solidFill>
              </a:rPr>
              <a:t>satisfying</a:t>
            </a:r>
            <a:r>
              <a:rPr lang="en">
                <a:solidFill>
                  <a:schemeClr val="dk1"/>
                </a:solidFill>
              </a:rPr>
              <a:t> the predicate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predicate with high influence conveys information about outliers.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Influential Predicates Problem: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" y="1754100"/>
            <a:ext cx="8001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475" y="3468600"/>
            <a:ext cx="3230238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Finding influential predicates is harder than </a:t>
            </a:r>
            <a:r>
              <a:rPr lang="en">
                <a:solidFill>
                  <a:schemeClr val="dk1"/>
                </a:solidFill>
              </a:rPr>
              <a:t>returning </a:t>
            </a:r>
            <a:r>
              <a:rPr lang="en">
                <a:solidFill>
                  <a:schemeClr val="dk1"/>
                </a:solidFill>
              </a:rPr>
              <a:t>top k outliers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Influence is sensitive to the aggregation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Users can select multiple regions of outliers and hold-outs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15325"/>
            <a:ext cx="843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Provenance: finds input groups corresponding to user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Partitioner: generates granular predicates from input groups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Merger: combines predicates to increase influence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Scorer: evaluates Partitioner and Merger by computing influence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ndSlideShow_Heritage 16: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