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10"/>
  </p:notesMasterIdLst>
  <p:sldIdLst>
    <p:sldId id="273" r:id="rId2"/>
    <p:sldId id="290" r:id="rId3"/>
    <p:sldId id="291" r:id="rId4"/>
    <p:sldId id="294" r:id="rId5"/>
    <p:sldId id="293" r:id="rId6"/>
    <p:sldId id="296" r:id="rId7"/>
    <p:sldId id="297" r:id="rId8"/>
    <p:sldId id="298"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1EC36F-A289-4769-A7F3-0D306FA186C6}" v="51" dt="2023-10-05T11:11:24.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513" autoAdjust="0"/>
  </p:normalViewPr>
  <p:slideViewPr>
    <p:cSldViewPr snapToGrid="0">
      <p:cViewPr varScale="1">
        <p:scale>
          <a:sx n="59" d="100"/>
          <a:sy n="59" d="100"/>
        </p:scale>
        <p:origin x="15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xuan Zhou" userId="b88ee38c45177f57" providerId="LiveId" clId="{A21EC36F-A289-4769-A7F3-0D306FA186C6}"/>
    <pc:docChg chg="undo redo custSel addSld delSld modSld sldOrd">
      <pc:chgData name="Yixuan Zhou" userId="b88ee38c45177f57" providerId="LiveId" clId="{A21EC36F-A289-4769-A7F3-0D306FA186C6}" dt="2023-10-05T11:11:49.592" v="7930" actId="5793"/>
      <pc:docMkLst>
        <pc:docMk/>
      </pc:docMkLst>
      <pc:sldChg chg="modSp add del mod">
        <pc:chgData name="Yixuan Zhou" userId="b88ee38c45177f57" providerId="LiveId" clId="{A21EC36F-A289-4769-A7F3-0D306FA186C6}" dt="2023-10-05T02:36:07.233" v="1086" actId="403"/>
        <pc:sldMkLst>
          <pc:docMk/>
          <pc:sldMk cId="4250284073" sldId="273"/>
        </pc:sldMkLst>
        <pc:spChg chg="mod">
          <ac:chgData name="Yixuan Zhou" userId="b88ee38c45177f57" providerId="LiveId" clId="{A21EC36F-A289-4769-A7F3-0D306FA186C6}" dt="2023-10-05T02:36:07.233" v="1086" actId="403"/>
          <ac:spMkLst>
            <pc:docMk/>
            <pc:sldMk cId="4250284073" sldId="273"/>
            <ac:spMk id="2" creationId="{EF84B576-B7EA-9579-EF9D-C0C225738A6C}"/>
          </ac:spMkLst>
        </pc:spChg>
      </pc:sldChg>
      <pc:sldChg chg="modSp mod ord modNotesTx">
        <pc:chgData name="Yixuan Zhou" userId="b88ee38c45177f57" providerId="LiveId" clId="{A21EC36F-A289-4769-A7F3-0D306FA186C6}" dt="2023-10-05T06:07:41.531" v="4788" actId="1076"/>
        <pc:sldMkLst>
          <pc:docMk/>
          <pc:sldMk cId="1031013479" sldId="274"/>
        </pc:sldMkLst>
        <pc:spChg chg="mod">
          <ac:chgData name="Yixuan Zhou" userId="b88ee38c45177f57" providerId="LiveId" clId="{A21EC36F-A289-4769-A7F3-0D306FA186C6}" dt="2023-09-26T16:01:41.463" v="139" actId="20577"/>
          <ac:spMkLst>
            <pc:docMk/>
            <pc:sldMk cId="1031013479" sldId="274"/>
            <ac:spMk id="4" creationId="{64F6838E-D346-3F08-6D5B-DC86C71BC8B4}"/>
          </ac:spMkLst>
        </pc:spChg>
        <pc:spChg chg="mod">
          <ac:chgData name="Yixuan Zhou" userId="b88ee38c45177f57" providerId="LiveId" clId="{A21EC36F-A289-4769-A7F3-0D306FA186C6}" dt="2023-10-05T06:07:41.531" v="4788" actId="1076"/>
          <ac:spMkLst>
            <pc:docMk/>
            <pc:sldMk cId="1031013479" sldId="274"/>
            <ac:spMk id="5" creationId="{806BD327-97F4-6B0D-C439-A309DA0F5977}"/>
          </ac:spMkLst>
        </pc:spChg>
      </pc:sldChg>
      <pc:sldChg chg="addSp delSp modSp new del mod">
        <pc:chgData name="Yixuan Zhou" userId="b88ee38c45177f57" providerId="LiveId" clId="{A21EC36F-A289-4769-A7F3-0D306FA186C6}" dt="2023-09-26T16:09:31.712" v="339" actId="47"/>
        <pc:sldMkLst>
          <pc:docMk/>
          <pc:sldMk cId="2152409936" sldId="275"/>
        </pc:sldMkLst>
        <pc:spChg chg="mod">
          <ac:chgData name="Yixuan Zhou" userId="b88ee38c45177f57" providerId="LiveId" clId="{A21EC36F-A289-4769-A7F3-0D306FA186C6}" dt="2023-09-26T15:09:31.659" v="3" actId="1076"/>
          <ac:spMkLst>
            <pc:docMk/>
            <pc:sldMk cId="2152409936" sldId="275"/>
            <ac:spMk id="2" creationId="{BF877BB4-305A-1ABF-1522-DC990F9AA176}"/>
          </ac:spMkLst>
        </pc:spChg>
        <pc:picChg chg="add del mod">
          <ac:chgData name="Yixuan Zhou" userId="b88ee38c45177f57" providerId="LiveId" clId="{A21EC36F-A289-4769-A7F3-0D306FA186C6}" dt="2023-09-26T16:08:35.622" v="324" actId="21"/>
          <ac:picMkLst>
            <pc:docMk/>
            <pc:sldMk cId="2152409936" sldId="275"/>
            <ac:picMk id="1026" creationId="{7AFD114C-9ABF-A8C0-3014-CEBBF7843413}"/>
          </ac:picMkLst>
        </pc:picChg>
      </pc:sldChg>
      <pc:sldChg chg="modSp new mod ord modNotesTx">
        <pc:chgData name="Yixuan Zhou" userId="b88ee38c45177f57" providerId="LiveId" clId="{A21EC36F-A289-4769-A7F3-0D306FA186C6}" dt="2023-10-05T06:16:04.542" v="5063" actId="207"/>
        <pc:sldMkLst>
          <pc:docMk/>
          <pc:sldMk cId="3779688957" sldId="275"/>
        </pc:sldMkLst>
        <pc:spChg chg="mod">
          <ac:chgData name="Yixuan Zhou" userId="b88ee38c45177f57" providerId="LiveId" clId="{A21EC36F-A289-4769-A7F3-0D306FA186C6}" dt="2023-10-05T02:53:32.576" v="1690" actId="20577"/>
          <ac:spMkLst>
            <pc:docMk/>
            <pc:sldMk cId="3779688957" sldId="275"/>
            <ac:spMk id="2" creationId="{326392B2-6F7B-7EF0-D7D0-A198BBA2CC1E}"/>
          </ac:spMkLst>
        </pc:spChg>
        <pc:spChg chg="mod">
          <ac:chgData name="Yixuan Zhou" userId="b88ee38c45177f57" providerId="LiveId" clId="{A21EC36F-A289-4769-A7F3-0D306FA186C6}" dt="2023-10-05T06:16:04.542" v="5063" actId="207"/>
          <ac:spMkLst>
            <pc:docMk/>
            <pc:sldMk cId="3779688957" sldId="275"/>
            <ac:spMk id="3" creationId="{ADECA215-36CD-E00E-3299-148FBFAA1634}"/>
          </ac:spMkLst>
        </pc:spChg>
      </pc:sldChg>
      <pc:sldChg chg="addSp delSp modSp new mod ord">
        <pc:chgData name="Yixuan Zhou" userId="b88ee38c45177f57" providerId="LiveId" clId="{A21EC36F-A289-4769-A7F3-0D306FA186C6}" dt="2023-10-05T05:28:12.688" v="4210" actId="20577"/>
        <pc:sldMkLst>
          <pc:docMk/>
          <pc:sldMk cId="3093374063" sldId="276"/>
        </pc:sldMkLst>
        <pc:spChg chg="del">
          <ac:chgData name="Yixuan Zhou" userId="b88ee38c45177f57" providerId="LiveId" clId="{A21EC36F-A289-4769-A7F3-0D306FA186C6}" dt="2023-10-05T02:35:44.714" v="1080" actId="478"/>
          <ac:spMkLst>
            <pc:docMk/>
            <pc:sldMk cId="3093374063" sldId="276"/>
            <ac:spMk id="2" creationId="{1E81E7AF-B227-5D72-DB43-451B25BE057C}"/>
          </ac:spMkLst>
        </pc:spChg>
        <pc:spChg chg="del">
          <ac:chgData name="Yixuan Zhou" userId="b88ee38c45177f57" providerId="LiveId" clId="{A21EC36F-A289-4769-A7F3-0D306FA186C6}" dt="2023-10-05T02:35:44.714" v="1080" actId="478"/>
          <ac:spMkLst>
            <pc:docMk/>
            <pc:sldMk cId="3093374063" sldId="276"/>
            <ac:spMk id="3" creationId="{05295EAE-E1E2-5A9E-2A7F-CD0393F1F7D8}"/>
          </ac:spMkLst>
        </pc:spChg>
        <pc:spChg chg="del">
          <ac:chgData name="Yixuan Zhou" userId="b88ee38c45177f57" providerId="LiveId" clId="{A21EC36F-A289-4769-A7F3-0D306FA186C6}" dt="2023-10-05T02:35:44.714" v="1080" actId="478"/>
          <ac:spMkLst>
            <pc:docMk/>
            <pc:sldMk cId="3093374063" sldId="276"/>
            <ac:spMk id="4" creationId="{AD32E549-BEC3-54EE-C44F-00747B7F77EC}"/>
          </ac:spMkLst>
        </pc:spChg>
        <pc:spChg chg="add mod">
          <ac:chgData name="Yixuan Zhou" userId="b88ee38c45177f57" providerId="LiveId" clId="{A21EC36F-A289-4769-A7F3-0D306FA186C6}" dt="2023-10-05T05:28:12.688" v="4210" actId="20577"/>
          <ac:spMkLst>
            <pc:docMk/>
            <pc:sldMk cId="3093374063" sldId="276"/>
            <ac:spMk id="9" creationId="{E243B309-5F30-374F-230B-8F35A373D4E2}"/>
          </ac:spMkLst>
        </pc:spChg>
        <pc:spChg chg="add mod">
          <ac:chgData name="Yixuan Zhou" userId="b88ee38c45177f57" providerId="LiveId" clId="{A21EC36F-A289-4769-A7F3-0D306FA186C6}" dt="2023-10-05T02:47:49.921" v="1416" actId="404"/>
          <ac:spMkLst>
            <pc:docMk/>
            <pc:sldMk cId="3093374063" sldId="276"/>
            <ac:spMk id="10" creationId="{B5F76F29-8674-C845-E1A0-E0C1DC8252E2}"/>
          </ac:spMkLst>
        </pc:spChg>
        <pc:spChg chg="add mod">
          <ac:chgData name="Yixuan Zhou" userId="b88ee38c45177f57" providerId="LiveId" clId="{A21EC36F-A289-4769-A7F3-0D306FA186C6}" dt="2023-10-05T02:49:39.215" v="1494" actId="20577"/>
          <ac:spMkLst>
            <pc:docMk/>
            <pc:sldMk cId="3093374063" sldId="276"/>
            <ac:spMk id="11" creationId="{9C55D3E7-A237-2F8F-33F7-21E7EF2369FD}"/>
          </ac:spMkLst>
        </pc:spChg>
        <pc:spChg chg="add mod">
          <ac:chgData name="Yixuan Zhou" userId="b88ee38c45177f57" providerId="LiveId" clId="{A21EC36F-A289-4769-A7F3-0D306FA186C6}" dt="2023-10-05T02:52:56.228" v="1655" actId="20577"/>
          <ac:spMkLst>
            <pc:docMk/>
            <pc:sldMk cId="3093374063" sldId="276"/>
            <ac:spMk id="12" creationId="{A00D0796-8BF6-2704-94DD-C029495D3E53}"/>
          </ac:spMkLst>
        </pc:spChg>
        <pc:spChg chg="add mod">
          <ac:chgData name="Yixuan Zhou" userId="b88ee38c45177f57" providerId="LiveId" clId="{A21EC36F-A289-4769-A7F3-0D306FA186C6}" dt="2023-10-05T02:51:23.287" v="1557" actId="20577"/>
          <ac:spMkLst>
            <pc:docMk/>
            <pc:sldMk cId="3093374063" sldId="276"/>
            <ac:spMk id="13" creationId="{493663EA-4D60-83E3-C8A3-F55B567CA24C}"/>
          </ac:spMkLst>
        </pc:spChg>
        <pc:spChg chg="add mod">
          <ac:chgData name="Yixuan Zhou" userId="b88ee38c45177f57" providerId="LiveId" clId="{A21EC36F-A289-4769-A7F3-0D306FA186C6}" dt="2023-10-05T02:52:52.627" v="1654" actId="1076"/>
          <ac:spMkLst>
            <pc:docMk/>
            <pc:sldMk cId="3093374063" sldId="276"/>
            <ac:spMk id="14" creationId="{2A940D23-4E33-1DBC-CFA5-E50FF850717C}"/>
          </ac:spMkLst>
        </pc:spChg>
        <pc:spChg chg="add mod">
          <ac:chgData name="Yixuan Zhou" userId="b88ee38c45177f57" providerId="LiveId" clId="{A21EC36F-A289-4769-A7F3-0D306FA186C6}" dt="2023-10-05T03:32:55.480" v="3276"/>
          <ac:spMkLst>
            <pc:docMk/>
            <pc:sldMk cId="3093374063" sldId="276"/>
            <ac:spMk id="15" creationId="{05155600-1002-26DD-4ADA-FE4680951970}"/>
          </ac:spMkLst>
        </pc:spChg>
        <pc:spChg chg="add mod">
          <ac:chgData name="Yixuan Zhou" userId="b88ee38c45177f57" providerId="LiveId" clId="{A21EC36F-A289-4769-A7F3-0D306FA186C6}" dt="2023-10-05T03:38:17.922" v="3303" actId="20577"/>
          <ac:spMkLst>
            <pc:docMk/>
            <pc:sldMk cId="3093374063" sldId="276"/>
            <ac:spMk id="16" creationId="{D2F6C277-FC4D-D94D-3AE2-0ADAE5243624}"/>
          </ac:spMkLst>
        </pc:spChg>
        <pc:picChg chg="add del">
          <ac:chgData name="Yixuan Zhou" userId="b88ee38c45177f57" providerId="LiveId" clId="{A21EC36F-A289-4769-A7F3-0D306FA186C6}" dt="2023-10-05T02:35:40.300" v="1079" actId="22"/>
          <ac:picMkLst>
            <pc:docMk/>
            <pc:sldMk cId="3093374063" sldId="276"/>
            <ac:picMk id="6" creationId="{CA5482DA-41F2-1CF9-6255-3F4203A7DCFB}"/>
          </ac:picMkLst>
        </pc:picChg>
        <pc:picChg chg="add mod">
          <ac:chgData name="Yixuan Zhou" userId="b88ee38c45177f57" providerId="LiveId" clId="{A21EC36F-A289-4769-A7F3-0D306FA186C6}" dt="2023-10-05T03:38:03.072" v="3279" actId="1076"/>
          <ac:picMkLst>
            <pc:docMk/>
            <pc:sldMk cId="3093374063" sldId="276"/>
            <ac:picMk id="8" creationId="{066C56B5-751C-DC96-EF02-F380A8442CD5}"/>
          </ac:picMkLst>
        </pc:picChg>
      </pc:sldChg>
      <pc:sldChg chg="addSp delSp modSp add del mod ord">
        <pc:chgData name="Yixuan Zhou" userId="b88ee38c45177f57" providerId="LiveId" clId="{A21EC36F-A289-4769-A7F3-0D306FA186C6}" dt="2023-09-26T16:31:42.963" v="708" actId="47"/>
        <pc:sldMkLst>
          <pc:docMk/>
          <pc:sldMk cId="3837091504" sldId="276"/>
        </pc:sldMkLst>
        <pc:spChg chg="del">
          <ac:chgData name="Yixuan Zhou" userId="b88ee38c45177f57" providerId="LiveId" clId="{A21EC36F-A289-4769-A7F3-0D306FA186C6}" dt="2023-09-26T15:10:39.717" v="16" actId="478"/>
          <ac:spMkLst>
            <pc:docMk/>
            <pc:sldMk cId="3837091504" sldId="276"/>
            <ac:spMk id="2" creationId="{BF877BB4-305A-1ABF-1522-DC990F9AA176}"/>
          </ac:spMkLst>
        </pc:spChg>
        <pc:picChg chg="add del">
          <ac:chgData name="Yixuan Zhou" userId="b88ee38c45177f57" providerId="LiveId" clId="{A21EC36F-A289-4769-A7F3-0D306FA186C6}" dt="2023-09-26T15:10:30.264" v="12" actId="22"/>
          <ac:picMkLst>
            <pc:docMk/>
            <pc:sldMk cId="3837091504" sldId="276"/>
            <ac:picMk id="5" creationId="{C2E54902-3B19-4C63-773B-74BFAD926C0B}"/>
          </ac:picMkLst>
        </pc:picChg>
        <pc:picChg chg="add del">
          <ac:chgData name="Yixuan Zhou" userId="b88ee38c45177f57" providerId="LiveId" clId="{A21EC36F-A289-4769-A7F3-0D306FA186C6}" dt="2023-09-26T15:10:35.827" v="15" actId="478"/>
          <ac:picMkLst>
            <pc:docMk/>
            <pc:sldMk cId="3837091504" sldId="276"/>
            <ac:picMk id="7" creationId="{E72403C2-3DFE-2333-DF6F-4B718AD9842F}"/>
          </ac:picMkLst>
        </pc:picChg>
        <pc:picChg chg="add mod">
          <ac:chgData name="Yixuan Zhou" userId="b88ee38c45177f57" providerId="LiveId" clId="{A21EC36F-A289-4769-A7F3-0D306FA186C6}" dt="2023-09-26T15:10:49.455" v="21" actId="1076"/>
          <ac:picMkLst>
            <pc:docMk/>
            <pc:sldMk cId="3837091504" sldId="276"/>
            <ac:picMk id="9" creationId="{5D842321-1F8B-C689-4494-3A9319DD2BB2}"/>
          </ac:picMkLst>
        </pc:picChg>
        <pc:picChg chg="del">
          <ac:chgData name="Yixuan Zhou" userId="b88ee38c45177f57" providerId="LiveId" clId="{A21EC36F-A289-4769-A7F3-0D306FA186C6}" dt="2023-09-26T15:10:31.684" v="13" actId="478"/>
          <ac:picMkLst>
            <pc:docMk/>
            <pc:sldMk cId="3837091504" sldId="276"/>
            <ac:picMk id="1026" creationId="{7AFD114C-9ABF-A8C0-3014-CEBBF7843413}"/>
          </ac:picMkLst>
        </pc:picChg>
      </pc:sldChg>
      <pc:sldChg chg="addSp delSp modSp new del mod ord">
        <pc:chgData name="Yixuan Zhou" userId="b88ee38c45177f57" providerId="LiveId" clId="{A21EC36F-A289-4769-A7F3-0D306FA186C6}" dt="2023-10-05T01:33:36.780" v="1031" actId="47"/>
        <pc:sldMkLst>
          <pc:docMk/>
          <pc:sldMk cId="261450790" sldId="277"/>
        </pc:sldMkLst>
        <pc:spChg chg="del">
          <ac:chgData name="Yixuan Zhou" userId="b88ee38c45177f57" providerId="LiveId" clId="{A21EC36F-A289-4769-A7F3-0D306FA186C6}" dt="2023-09-26T15:48:36.626" v="23" actId="478"/>
          <ac:spMkLst>
            <pc:docMk/>
            <pc:sldMk cId="261450790" sldId="277"/>
            <ac:spMk id="2" creationId="{077E67B1-583E-FFDE-F3F1-979F4A42ECD9}"/>
          </ac:spMkLst>
        </pc:spChg>
        <pc:spChg chg="add mod">
          <ac:chgData name="Yixuan Zhou" userId="b88ee38c45177f57" providerId="LiveId" clId="{A21EC36F-A289-4769-A7F3-0D306FA186C6}" dt="2023-09-26T16:28:33.261" v="641" actId="1076"/>
          <ac:spMkLst>
            <pc:docMk/>
            <pc:sldMk cId="261450790" sldId="277"/>
            <ac:spMk id="6" creationId="{744B746F-E44B-921B-D1FD-D1A23C6F2199}"/>
          </ac:spMkLst>
        </pc:spChg>
        <pc:picChg chg="add mod">
          <ac:chgData name="Yixuan Zhou" userId="b88ee38c45177f57" providerId="LiveId" clId="{A21EC36F-A289-4769-A7F3-0D306FA186C6}" dt="2023-09-26T15:48:42.434" v="26" actId="1076"/>
          <ac:picMkLst>
            <pc:docMk/>
            <pc:sldMk cId="261450790" sldId="277"/>
            <ac:picMk id="5" creationId="{09BC7346-72D0-3651-6439-1DF37C3457F5}"/>
          </ac:picMkLst>
        </pc:picChg>
      </pc:sldChg>
      <pc:sldChg chg="new del">
        <pc:chgData name="Yixuan Zhou" userId="b88ee38c45177f57" providerId="LiveId" clId="{A21EC36F-A289-4769-A7F3-0D306FA186C6}" dt="2023-10-05T02:54:40.505" v="1717" actId="47"/>
        <pc:sldMkLst>
          <pc:docMk/>
          <pc:sldMk cId="2389112308" sldId="277"/>
        </pc:sldMkLst>
      </pc:sldChg>
      <pc:sldChg chg="addSp delSp modSp new del mod">
        <pc:chgData name="Yixuan Zhou" userId="b88ee38c45177f57" providerId="LiveId" clId="{A21EC36F-A289-4769-A7F3-0D306FA186C6}" dt="2023-10-05T01:33:36.780" v="1031" actId="47"/>
        <pc:sldMkLst>
          <pc:docMk/>
          <pc:sldMk cId="3901331373" sldId="278"/>
        </pc:sldMkLst>
        <pc:spChg chg="add del mod">
          <ac:chgData name="Yixuan Zhou" userId="b88ee38c45177f57" providerId="LiveId" clId="{A21EC36F-A289-4769-A7F3-0D306FA186C6}" dt="2023-09-26T16:02:24.341" v="172" actId="20577"/>
          <ac:spMkLst>
            <pc:docMk/>
            <pc:sldMk cId="3901331373" sldId="278"/>
            <ac:spMk id="2" creationId="{E4387748-0BA9-EEA1-6D1D-31A0BDDE56EB}"/>
          </ac:spMkLst>
        </pc:spChg>
        <pc:spChg chg="mod">
          <ac:chgData name="Yixuan Zhou" userId="b88ee38c45177f57" providerId="LiveId" clId="{A21EC36F-A289-4769-A7F3-0D306FA186C6}" dt="2023-09-26T16:04:22.202" v="215" actId="12"/>
          <ac:spMkLst>
            <pc:docMk/>
            <pc:sldMk cId="3901331373" sldId="278"/>
            <ac:spMk id="3" creationId="{C53BCD3F-170B-D88F-B7A6-8D67003698B1}"/>
          </ac:spMkLst>
        </pc:spChg>
      </pc:sldChg>
      <pc:sldChg chg="modSp add mod modNotesTx">
        <pc:chgData name="Yixuan Zhou" userId="b88ee38c45177f57" providerId="LiveId" clId="{A21EC36F-A289-4769-A7F3-0D306FA186C6}" dt="2023-10-05T06:16:50.789" v="5078" actId="207"/>
        <pc:sldMkLst>
          <pc:docMk/>
          <pc:sldMk cId="4024630953" sldId="278"/>
        </pc:sldMkLst>
        <pc:spChg chg="mod">
          <ac:chgData name="Yixuan Zhou" userId="b88ee38c45177f57" providerId="LiveId" clId="{A21EC36F-A289-4769-A7F3-0D306FA186C6}" dt="2023-10-05T02:55:39.067" v="1735" actId="20577"/>
          <ac:spMkLst>
            <pc:docMk/>
            <pc:sldMk cId="4024630953" sldId="278"/>
            <ac:spMk id="2" creationId="{326392B2-6F7B-7EF0-D7D0-A198BBA2CC1E}"/>
          </ac:spMkLst>
        </pc:spChg>
        <pc:spChg chg="mod">
          <ac:chgData name="Yixuan Zhou" userId="b88ee38c45177f57" providerId="LiveId" clId="{A21EC36F-A289-4769-A7F3-0D306FA186C6}" dt="2023-10-05T06:16:50.789" v="5078" actId="207"/>
          <ac:spMkLst>
            <pc:docMk/>
            <pc:sldMk cId="4024630953" sldId="278"/>
            <ac:spMk id="3" creationId="{ADECA215-36CD-E00E-3299-148FBFAA1634}"/>
          </ac:spMkLst>
        </pc:spChg>
      </pc:sldChg>
      <pc:sldChg chg="modSp add mod">
        <pc:chgData name="Yixuan Zhou" userId="b88ee38c45177f57" providerId="LiveId" clId="{A21EC36F-A289-4769-A7F3-0D306FA186C6}" dt="2023-10-05T06:07:30.906" v="4787" actId="1076"/>
        <pc:sldMkLst>
          <pc:docMk/>
          <pc:sldMk cId="48501526" sldId="279"/>
        </pc:sldMkLst>
        <pc:spChg chg="mod">
          <ac:chgData name="Yixuan Zhou" userId="b88ee38c45177f57" providerId="LiveId" clId="{A21EC36F-A289-4769-A7F3-0D306FA186C6}" dt="2023-10-05T03:06:12.359" v="2560" actId="20577"/>
          <ac:spMkLst>
            <pc:docMk/>
            <pc:sldMk cId="48501526" sldId="279"/>
            <ac:spMk id="2" creationId="{326392B2-6F7B-7EF0-D7D0-A198BBA2CC1E}"/>
          </ac:spMkLst>
        </pc:spChg>
        <pc:spChg chg="mod">
          <ac:chgData name="Yixuan Zhou" userId="b88ee38c45177f57" providerId="LiveId" clId="{A21EC36F-A289-4769-A7F3-0D306FA186C6}" dt="2023-10-05T06:07:30.906" v="4787" actId="1076"/>
          <ac:spMkLst>
            <pc:docMk/>
            <pc:sldMk cId="48501526" sldId="279"/>
            <ac:spMk id="3" creationId="{ADECA215-36CD-E00E-3299-148FBFAA1634}"/>
          </ac:spMkLst>
        </pc:spChg>
      </pc:sldChg>
      <pc:sldChg chg="modSp add del mod">
        <pc:chgData name="Yixuan Zhou" userId="b88ee38c45177f57" providerId="LiveId" clId="{A21EC36F-A289-4769-A7F3-0D306FA186C6}" dt="2023-10-05T01:33:36.780" v="1031" actId="47"/>
        <pc:sldMkLst>
          <pc:docMk/>
          <pc:sldMk cId="2376796450" sldId="279"/>
        </pc:sldMkLst>
        <pc:spChg chg="mod">
          <ac:chgData name="Yixuan Zhou" userId="b88ee38c45177f57" providerId="LiveId" clId="{A21EC36F-A289-4769-A7F3-0D306FA186C6}" dt="2023-09-26T16:04:36.545" v="218" actId="20577"/>
          <ac:spMkLst>
            <pc:docMk/>
            <pc:sldMk cId="2376796450" sldId="279"/>
            <ac:spMk id="3" creationId="{C53BCD3F-170B-D88F-B7A6-8D67003698B1}"/>
          </ac:spMkLst>
        </pc:spChg>
      </pc:sldChg>
      <pc:sldChg chg="addSp modSp new mod modNotesTx">
        <pc:chgData name="Yixuan Zhou" userId="b88ee38c45177f57" providerId="LiveId" clId="{A21EC36F-A289-4769-A7F3-0D306FA186C6}" dt="2023-10-05T06:23:15.534" v="5303" actId="14100"/>
        <pc:sldMkLst>
          <pc:docMk/>
          <pc:sldMk cId="851872952" sldId="280"/>
        </pc:sldMkLst>
        <pc:spChg chg="add mod">
          <ac:chgData name="Yixuan Zhou" userId="b88ee38c45177f57" providerId="LiveId" clId="{A21EC36F-A289-4769-A7F3-0D306FA186C6}" dt="2023-10-05T06:18:33.430" v="5088" actId="1076"/>
          <ac:spMkLst>
            <pc:docMk/>
            <pc:sldMk cId="851872952" sldId="280"/>
            <ac:spMk id="6" creationId="{B53C9914-E3F7-85D4-C5E1-24C352E55CFD}"/>
          </ac:spMkLst>
        </pc:spChg>
        <pc:spChg chg="add mod">
          <ac:chgData name="Yixuan Zhou" userId="b88ee38c45177f57" providerId="LiveId" clId="{A21EC36F-A289-4769-A7F3-0D306FA186C6}" dt="2023-10-05T06:18:45.649" v="5097" actId="20577"/>
          <ac:spMkLst>
            <pc:docMk/>
            <pc:sldMk cId="851872952" sldId="280"/>
            <ac:spMk id="7" creationId="{FA4408B0-ADA0-611C-1B96-0523C7F44633}"/>
          </ac:spMkLst>
        </pc:spChg>
        <pc:spChg chg="add mod">
          <ac:chgData name="Yixuan Zhou" userId="b88ee38c45177f57" providerId="LiveId" clId="{A21EC36F-A289-4769-A7F3-0D306FA186C6}" dt="2023-10-05T06:21:30.235" v="5166" actId="14100"/>
          <ac:spMkLst>
            <pc:docMk/>
            <pc:sldMk cId="851872952" sldId="280"/>
            <ac:spMk id="8" creationId="{29B70E41-EF1E-E253-9414-CFE1B5BE521E}"/>
          </ac:spMkLst>
        </pc:spChg>
        <pc:spChg chg="add mod">
          <ac:chgData name="Yixuan Zhou" userId="b88ee38c45177f57" providerId="LiveId" clId="{A21EC36F-A289-4769-A7F3-0D306FA186C6}" dt="2023-10-05T06:23:15.534" v="5303" actId="14100"/>
          <ac:spMkLst>
            <pc:docMk/>
            <pc:sldMk cId="851872952" sldId="280"/>
            <ac:spMk id="9" creationId="{E036F1BB-FB63-0580-96F8-6E78E97AC689}"/>
          </ac:spMkLst>
        </pc:spChg>
        <pc:spChg chg="add mod">
          <ac:chgData name="Yixuan Zhou" userId="b88ee38c45177f57" providerId="LiveId" clId="{A21EC36F-A289-4769-A7F3-0D306FA186C6}" dt="2023-10-05T06:22:50.488" v="5269"/>
          <ac:spMkLst>
            <pc:docMk/>
            <pc:sldMk cId="851872952" sldId="280"/>
            <ac:spMk id="10" creationId="{0D43758F-95E4-6FFA-BBF9-627AD5CD37F3}"/>
          </ac:spMkLst>
        </pc:spChg>
        <pc:picChg chg="add mod">
          <ac:chgData name="Yixuan Zhou" userId="b88ee38c45177f57" providerId="LiveId" clId="{A21EC36F-A289-4769-A7F3-0D306FA186C6}" dt="2023-10-05T06:18:18.746" v="5080" actId="1076"/>
          <ac:picMkLst>
            <pc:docMk/>
            <pc:sldMk cId="851872952" sldId="280"/>
            <ac:picMk id="5" creationId="{88D2E38C-5A0F-E889-5C0A-FA8427C2AED9}"/>
          </ac:picMkLst>
        </pc:picChg>
      </pc:sldChg>
      <pc:sldChg chg="modSp new del mod">
        <pc:chgData name="Yixuan Zhou" userId="b88ee38c45177f57" providerId="LiveId" clId="{A21EC36F-A289-4769-A7F3-0D306FA186C6}" dt="2023-10-05T01:33:36.780" v="1031" actId="47"/>
        <pc:sldMkLst>
          <pc:docMk/>
          <pc:sldMk cId="1351415622" sldId="280"/>
        </pc:sldMkLst>
        <pc:spChg chg="mod">
          <ac:chgData name="Yixuan Zhou" userId="b88ee38c45177f57" providerId="LiveId" clId="{A21EC36F-A289-4769-A7F3-0D306FA186C6}" dt="2023-09-26T16:05:53.232" v="256" actId="20577"/>
          <ac:spMkLst>
            <pc:docMk/>
            <pc:sldMk cId="1351415622" sldId="280"/>
            <ac:spMk id="2" creationId="{526B3BAD-4B60-FC35-455B-A2BCFD6CBDE4}"/>
          </ac:spMkLst>
        </pc:spChg>
        <pc:spChg chg="mod">
          <ac:chgData name="Yixuan Zhou" userId="b88ee38c45177f57" providerId="LiveId" clId="{A21EC36F-A289-4769-A7F3-0D306FA186C6}" dt="2023-09-26T17:22:38.210" v="1027" actId="20577"/>
          <ac:spMkLst>
            <pc:docMk/>
            <pc:sldMk cId="1351415622" sldId="280"/>
            <ac:spMk id="3" creationId="{A5E0F139-AACE-47B8-8DD1-A6ADC60B6D85}"/>
          </ac:spMkLst>
        </pc:spChg>
      </pc:sldChg>
      <pc:sldChg chg="modSp new mod modNotesTx">
        <pc:chgData name="Yixuan Zhou" userId="b88ee38c45177f57" providerId="LiveId" clId="{A21EC36F-A289-4769-A7F3-0D306FA186C6}" dt="2023-10-05T07:04:48.981" v="5872" actId="20577"/>
        <pc:sldMkLst>
          <pc:docMk/>
          <pc:sldMk cId="2225314203" sldId="281"/>
        </pc:sldMkLst>
        <pc:spChg chg="mod">
          <ac:chgData name="Yixuan Zhou" userId="b88ee38c45177f57" providerId="LiveId" clId="{A21EC36F-A289-4769-A7F3-0D306FA186C6}" dt="2023-10-05T07:03:19.867" v="5705" actId="122"/>
          <ac:spMkLst>
            <pc:docMk/>
            <pc:sldMk cId="2225314203" sldId="281"/>
            <ac:spMk id="2" creationId="{DF166381-9AAC-FB11-05B5-C9CA0B66AEDC}"/>
          </ac:spMkLst>
        </pc:spChg>
        <pc:spChg chg="mod">
          <ac:chgData name="Yixuan Zhou" userId="b88ee38c45177f57" providerId="LiveId" clId="{A21EC36F-A289-4769-A7F3-0D306FA186C6}" dt="2023-10-05T07:02:25.233" v="5661" actId="20577"/>
          <ac:spMkLst>
            <pc:docMk/>
            <pc:sldMk cId="2225314203" sldId="281"/>
            <ac:spMk id="3" creationId="{0A239C29-EE52-5D75-B67B-1EF38D7728B5}"/>
          </ac:spMkLst>
        </pc:spChg>
      </pc:sldChg>
      <pc:sldChg chg="modSp new del mod">
        <pc:chgData name="Yixuan Zhou" userId="b88ee38c45177f57" providerId="LiveId" clId="{A21EC36F-A289-4769-A7F3-0D306FA186C6}" dt="2023-10-05T01:33:36.780" v="1031" actId="47"/>
        <pc:sldMkLst>
          <pc:docMk/>
          <pc:sldMk cId="3847361302" sldId="281"/>
        </pc:sldMkLst>
        <pc:spChg chg="mod">
          <ac:chgData name="Yixuan Zhou" userId="b88ee38c45177f57" providerId="LiveId" clId="{A21EC36F-A289-4769-A7F3-0D306FA186C6}" dt="2023-09-26T16:07:04.478" v="276" actId="20577"/>
          <ac:spMkLst>
            <pc:docMk/>
            <pc:sldMk cId="3847361302" sldId="281"/>
            <ac:spMk id="2" creationId="{DB8A0C07-BED9-B2AA-9551-5A96D9039C39}"/>
          </ac:spMkLst>
        </pc:spChg>
        <pc:spChg chg="mod">
          <ac:chgData name="Yixuan Zhou" userId="b88ee38c45177f57" providerId="LiveId" clId="{A21EC36F-A289-4769-A7F3-0D306FA186C6}" dt="2023-09-26T16:07:44.251" v="312" actId="20577"/>
          <ac:spMkLst>
            <pc:docMk/>
            <pc:sldMk cId="3847361302" sldId="281"/>
            <ac:spMk id="3" creationId="{EE59226B-9D57-A207-7FC9-1E6F880723C9}"/>
          </ac:spMkLst>
        </pc:spChg>
      </pc:sldChg>
      <pc:sldChg chg="addSp delSp modSp new mod modNotesTx">
        <pc:chgData name="Yixuan Zhou" userId="b88ee38c45177f57" providerId="LiveId" clId="{A21EC36F-A289-4769-A7F3-0D306FA186C6}" dt="2023-10-05T07:23:45.025" v="6378" actId="20577"/>
        <pc:sldMkLst>
          <pc:docMk/>
          <pc:sldMk cId="341715771" sldId="282"/>
        </pc:sldMkLst>
        <pc:spChg chg="mod">
          <ac:chgData name="Yixuan Zhou" userId="b88ee38c45177f57" providerId="LiveId" clId="{A21EC36F-A289-4769-A7F3-0D306FA186C6}" dt="2023-10-05T07:03:42.941" v="5717" actId="20577"/>
          <ac:spMkLst>
            <pc:docMk/>
            <pc:sldMk cId="341715771" sldId="282"/>
            <ac:spMk id="2" creationId="{97EBD6A0-2F8D-F959-3366-D69501ABC2DB}"/>
          </ac:spMkLst>
        </pc:spChg>
        <pc:spChg chg="del">
          <ac:chgData name="Yixuan Zhou" userId="b88ee38c45177f57" providerId="LiveId" clId="{A21EC36F-A289-4769-A7F3-0D306FA186C6}" dt="2023-10-05T07:05:08.192" v="5873" actId="478"/>
          <ac:spMkLst>
            <pc:docMk/>
            <pc:sldMk cId="341715771" sldId="282"/>
            <ac:spMk id="3" creationId="{DC187871-639E-2449-8550-184274B2F832}"/>
          </ac:spMkLst>
        </pc:spChg>
        <pc:spChg chg="add mod">
          <ac:chgData name="Yixuan Zhou" userId="b88ee38c45177f57" providerId="LiveId" clId="{A21EC36F-A289-4769-A7F3-0D306FA186C6}" dt="2023-10-05T07:06:20.712" v="5899" actId="1076"/>
          <ac:spMkLst>
            <pc:docMk/>
            <pc:sldMk cId="341715771" sldId="282"/>
            <ac:spMk id="7" creationId="{024B6B81-C038-0F44-DBC2-849B5CB9C196}"/>
          </ac:spMkLst>
        </pc:spChg>
        <pc:spChg chg="add mod">
          <ac:chgData name="Yixuan Zhou" userId="b88ee38c45177f57" providerId="LiveId" clId="{A21EC36F-A289-4769-A7F3-0D306FA186C6}" dt="2023-10-05T07:10:25.919" v="5924" actId="14100"/>
          <ac:spMkLst>
            <pc:docMk/>
            <pc:sldMk cId="341715771" sldId="282"/>
            <ac:spMk id="8" creationId="{94EC784C-D6A6-E234-C554-28249957C040}"/>
          </ac:spMkLst>
        </pc:spChg>
        <pc:spChg chg="add mod">
          <ac:chgData name="Yixuan Zhou" userId="b88ee38c45177f57" providerId="LiveId" clId="{A21EC36F-A289-4769-A7F3-0D306FA186C6}" dt="2023-10-05T07:12:01.044" v="5967" actId="20577"/>
          <ac:spMkLst>
            <pc:docMk/>
            <pc:sldMk cId="341715771" sldId="282"/>
            <ac:spMk id="10" creationId="{356F07F0-320A-1566-E5D6-7A43F6F4E876}"/>
          </ac:spMkLst>
        </pc:spChg>
        <pc:spChg chg="add del mod">
          <ac:chgData name="Yixuan Zhou" userId="b88ee38c45177f57" providerId="LiveId" clId="{A21EC36F-A289-4769-A7F3-0D306FA186C6}" dt="2023-10-05T07:12:36.512" v="5971"/>
          <ac:spMkLst>
            <pc:docMk/>
            <pc:sldMk cId="341715771" sldId="282"/>
            <ac:spMk id="11" creationId="{AB0B5D0C-7E53-0F81-EAC7-9266BDAEF50B}"/>
          </ac:spMkLst>
        </pc:spChg>
        <pc:spChg chg="add mod">
          <ac:chgData name="Yixuan Zhou" userId="b88ee38c45177f57" providerId="LiveId" clId="{A21EC36F-A289-4769-A7F3-0D306FA186C6}" dt="2023-10-05T07:13:33.577" v="6036" actId="1076"/>
          <ac:spMkLst>
            <pc:docMk/>
            <pc:sldMk cId="341715771" sldId="282"/>
            <ac:spMk id="12" creationId="{6F8A9A3A-FF76-4CFD-2A86-B64E13A2F410}"/>
          </ac:spMkLst>
        </pc:spChg>
        <pc:spChg chg="add mod">
          <ac:chgData name="Yixuan Zhou" userId="b88ee38c45177f57" providerId="LiveId" clId="{A21EC36F-A289-4769-A7F3-0D306FA186C6}" dt="2023-10-05T07:18:01.682" v="6182" actId="1076"/>
          <ac:spMkLst>
            <pc:docMk/>
            <pc:sldMk cId="341715771" sldId="282"/>
            <ac:spMk id="13" creationId="{CB237A81-E3DE-E706-AFFD-50098BF6E367}"/>
          </ac:spMkLst>
        </pc:spChg>
        <pc:spChg chg="add mod">
          <ac:chgData name="Yixuan Zhou" userId="b88ee38c45177f57" providerId="LiveId" clId="{A21EC36F-A289-4769-A7F3-0D306FA186C6}" dt="2023-10-05T07:20:50.485" v="6216" actId="20577"/>
          <ac:spMkLst>
            <pc:docMk/>
            <pc:sldMk cId="341715771" sldId="282"/>
            <ac:spMk id="14" creationId="{E17D3244-E361-8770-FBFF-AEE5E4A7A7CD}"/>
          </ac:spMkLst>
        </pc:spChg>
        <pc:spChg chg="add mod">
          <ac:chgData name="Yixuan Zhou" userId="b88ee38c45177f57" providerId="LiveId" clId="{A21EC36F-A289-4769-A7F3-0D306FA186C6}" dt="2023-10-05T07:20:23.034" v="6193"/>
          <ac:spMkLst>
            <pc:docMk/>
            <pc:sldMk cId="341715771" sldId="282"/>
            <ac:spMk id="15" creationId="{59EF03FB-55CE-FC78-2009-F55A13DA21D6}"/>
          </ac:spMkLst>
        </pc:spChg>
        <pc:spChg chg="add mod">
          <ac:chgData name="Yixuan Zhou" userId="b88ee38c45177f57" providerId="LiveId" clId="{A21EC36F-A289-4769-A7F3-0D306FA186C6}" dt="2023-10-05T07:23:45.025" v="6378" actId="20577"/>
          <ac:spMkLst>
            <pc:docMk/>
            <pc:sldMk cId="341715771" sldId="282"/>
            <ac:spMk id="16" creationId="{D972F9E8-7E16-04E2-4706-DBA1E5C1F5F3}"/>
          </ac:spMkLst>
        </pc:spChg>
        <pc:picChg chg="add mod">
          <ac:chgData name="Yixuan Zhou" userId="b88ee38c45177f57" providerId="LiveId" clId="{A21EC36F-A289-4769-A7F3-0D306FA186C6}" dt="2023-10-05T07:18:46.858" v="6184" actId="1076"/>
          <ac:picMkLst>
            <pc:docMk/>
            <pc:sldMk cId="341715771" sldId="282"/>
            <ac:picMk id="6" creationId="{C93AE3D6-B7BC-D72F-7CD5-8240613B0670}"/>
          </ac:picMkLst>
        </pc:picChg>
      </pc:sldChg>
      <pc:sldChg chg="modSp new del mod">
        <pc:chgData name="Yixuan Zhou" userId="b88ee38c45177f57" providerId="LiveId" clId="{A21EC36F-A289-4769-A7F3-0D306FA186C6}" dt="2023-10-05T01:33:36.780" v="1031" actId="47"/>
        <pc:sldMkLst>
          <pc:docMk/>
          <pc:sldMk cId="1701507867" sldId="282"/>
        </pc:sldMkLst>
        <pc:spChg chg="mod">
          <ac:chgData name="Yixuan Zhou" userId="b88ee38c45177f57" providerId="LiveId" clId="{A21EC36F-A289-4769-A7F3-0D306FA186C6}" dt="2023-09-26T16:08:11.974" v="322" actId="20577"/>
          <ac:spMkLst>
            <pc:docMk/>
            <pc:sldMk cId="1701507867" sldId="282"/>
            <ac:spMk id="2" creationId="{A48CAC7D-9BCA-6B11-1C1C-51A94A2BA1ED}"/>
          </ac:spMkLst>
        </pc:spChg>
        <pc:spChg chg="mod">
          <ac:chgData name="Yixuan Zhou" userId="b88ee38c45177f57" providerId="LiveId" clId="{A21EC36F-A289-4769-A7F3-0D306FA186C6}" dt="2023-09-26T16:08:08.780" v="316" actId="5793"/>
          <ac:spMkLst>
            <pc:docMk/>
            <pc:sldMk cId="1701507867" sldId="282"/>
            <ac:spMk id="3" creationId="{624CF259-BA50-4C7B-394C-F73DF3F2DE66}"/>
          </ac:spMkLst>
        </pc:spChg>
      </pc:sldChg>
      <pc:sldChg chg="addSp modSp new del mod">
        <pc:chgData name="Yixuan Zhou" userId="b88ee38c45177f57" providerId="LiveId" clId="{A21EC36F-A289-4769-A7F3-0D306FA186C6}" dt="2023-10-05T01:33:36.780" v="1031" actId="47"/>
        <pc:sldMkLst>
          <pc:docMk/>
          <pc:sldMk cId="1366860305" sldId="283"/>
        </pc:sldMkLst>
        <pc:spChg chg="mod">
          <ac:chgData name="Yixuan Zhou" userId="b88ee38c45177f57" providerId="LiveId" clId="{A21EC36F-A289-4769-A7F3-0D306FA186C6}" dt="2023-09-26T16:08:48.153" v="329"/>
          <ac:spMkLst>
            <pc:docMk/>
            <pc:sldMk cId="1366860305" sldId="283"/>
            <ac:spMk id="2" creationId="{23ABED20-FBD1-BF84-D326-A9404D9434B2}"/>
          </ac:spMkLst>
        </pc:spChg>
        <pc:spChg chg="mod">
          <ac:chgData name="Yixuan Zhou" userId="b88ee38c45177f57" providerId="LiveId" clId="{A21EC36F-A289-4769-A7F3-0D306FA186C6}" dt="2023-09-26T16:09:07.799" v="337" actId="1076"/>
          <ac:spMkLst>
            <pc:docMk/>
            <pc:sldMk cId="1366860305" sldId="283"/>
            <ac:spMk id="3" creationId="{64F3F19F-1437-D8E5-8866-19AD65C54B58}"/>
          </ac:spMkLst>
        </pc:spChg>
        <pc:picChg chg="add mod">
          <ac:chgData name="Yixuan Zhou" userId="b88ee38c45177f57" providerId="LiveId" clId="{A21EC36F-A289-4769-A7F3-0D306FA186C6}" dt="2023-09-26T16:08:39.347" v="326" actId="1076"/>
          <ac:picMkLst>
            <pc:docMk/>
            <pc:sldMk cId="1366860305" sldId="283"/>
            <ac:picMk id="5" creationId="{6717D753-46B8-A8BC-FD11-BBDFFDEFD715}"/>
          </ac:picMkLst>
        </pc:picChg>
      </pc:sldChg>
      <pc:sldChg chg="addSp delSp modSp new mod modNotes">
        <pc:chgData name="Yixuan Zhou" userId="b88ee38c45177f57" providerId="LiveId" clId="{A21EC36F-A289-4769-A7F3-0D306FA186C6}" dt="2023-10-05T07:54:30.911" v="6564" actId="122"/>
        <pc:sldMkLst>
          <pc:docMk/>
          <pc:sldMk cId="3181525186" sldId="283"/>
        </pc:sldMkLst>
        <pc:spChg chg="mod">
          <ac:chgData name="Yixuan Zhou" userId="b88ee38c45177f57" providerId="LiveId" clId="{A21EC36F-A289-4769-A7F3-0D306FA186C6}" dt="2023-10-05T07:25:09.111" v="6431" actId="20577"/>
          <ac:spMkLst>
            <pc:docMk/>
            <pc:sldMk cId="3181525186" sldId="283"/>
            <ac:spMk id="2" creationId="{49940D83-6FA7-C09B-9942-3EE0B3242C90}"/>
          </ac:spMkLst>
        </pc:spChg>
        <pc:spChg chg="del">
          <ac:chgData name="Yixuan Zhou" userId="b88ee38c45177f57" providerId="LiveId" clId="{A21EC36F-A289-4769-A7F3-0D306FA186C6}" dt="2023-10-05T07:32:33.039" v="6432" actId="478"/>
          <ac:spMkLst>
            <pc:docMk/>
            <pc:sldMk cId="3181525186" sldId="283"/>
            <ac:spMk id="3" creationId="{60700C85-80D5-BDA5-DDCC-C53462FD0CDF}"/>
          </ac:spMkLst>
        </pc:spChg>
        <pc:spChg chg="add mod">
          <ac:chgData name="Yixuan Zhou" userId="b88ee38c45177f57" providerId="LiveId" clId="{A21EC36F-A289-4769-A7F3-0D306FA186C6}" dt="2023-10-05T07:35:17.903" v="6507" actId="122"/>
          <ac:spMkLst>
            <pc:docMk/>
            <pc:sldMk cId="3181525186" sldId="283"/>
            <ac:spMk id="7" creationId="{8774D652-DC59-F2FB-99BD-A311CCC6AE32}"/>
          </ac:spMkLst>
        </pc:spChg>
        <pc:spChg chg="add mod">
          <ac:chgData name="Yixuan Zhou" userId="b88ee38c45177f57" providerId="LiveId" clId="{A21EC36F-A289-4769-A7F3-0D306FA186C6}" dt="2023-10-05T07:53:18.726" v="6512" actId="20577"/>
          <ac:spMkLst>
            <pc:docMk/>
            <pc:sldMk cId="3181525186" sldId="283"/>
            <ac:spMk id="8" creationId="{0B474BFE-30A8-69A4-E515-4D6908013686}"/>
          </ac:spMkLst>
        </pc:spChg>
        <pc:spChg chg="add mod">
          <ac:chgData name="Yixuan Zhou" userId="b88ee38c45177f57" providerId="LiveId" clId="{A21EC36F-A289-4769-A7F3-0D306FA186C6}" dt="2023-10-05T07:54:30.911" v="6564" actId="122"/>
          <ac:spMkLst>
            <pc:docMk/>
            <pc:sldMk cId="3181525186" sldId="283"/>
            <ac:spMk id="9" creationId="{F817620A-BED1-C366-956C-D15275E6CD3C}"/>
          </ac:spMkLst>
        </pc:spChg>
        <pc:picChg chg="add mod">
          <ac:chgData name="Yixuan Zhou" userId="b88ee38c45177f57" providerId="LiveId" clId="{A21EC36F-A289-4769-A7F3-0D306FA186C6}" dt="2023-10-05T07:32:53.590" v="6434" actId="1076"/>
          <ac:picMkLst>
            <pc:docMk/>
            <pc:sldMk cId="3181525186" sldId="283"/>
            <ac:picMk id="6" creationId="{EB695C2B-1F17-D490-A240-F6275D1963AB}"/>
          </ac:picMkLst>
        </pc:picChg>
      </pc:sldChg>
      <pc:sldChg chg="addSp delSp modSp new mod modNotesTx">
        <pc:chgData name="Yixuan Zhou" userId="b88ee38c45177f57" providerId="LiveId" clId="{A21EC36F-A289-4769-A7F3-0D306FA186C6}" dt="2023-10-05T08:00:42.655" v="6742" actId="20577"/>
        <pc:sldMkLst>
          <pc:docMk/>
          <pc:sldMk cId="3086993803" sldId="284"/>
        </pc:sldMkLst>
        <pc:spChg chg="mod">
          <ac:chgData name="Yixuan Zhou" userId="b88ee38c45177f57" providerId="LiveId" clId="{A21EC36F-A289-4769-A7F3-0D306FA186C6}" dt="2023-10-05T07:55:40.810" v="6609" actId="20577"/>
          <ac:spMkLst>
            <pc:docMk/>
            <pc:sldMk cId="3086993803" sldId="284"/>
            <ac:spMk id="2" creationId="{76979E06-5EB1-65CD-E28C-2FB081437ED5}"/>
          </ac:spMkLst>
        </pc:spChg>
        <pc:spChg chg="del">
          <ac:chgData name="Yixuan Zhou" userId="b88ee38c45177f57" providerId="LiveId" clId="{A21EC36F-A289-4769-A7F3-0D306FA186C6}" dt="2023-10-05T07:58:47.934" v="6610" actId="478"/>
          <ac:spMkLst>
            <pc:docMk/>
            <pc:sldMk cId="3086993803" sldId="284"/>
            <ac:spMk id="3" creationId="{EF824087-A812-D8BD-87B9-47184CC01AAC}"/>
          </ac:spMkLst>
        </pc:spChg>
        <pc:spChg chg="add mod">
          <ac:chgData name="Yixuan Zhou" userId="b88ee38c45177f57" providerId="LiveId" clId="{A21EC36F-A289-4769-A7F3-0D306FA186C6}" dt="2023-10-05T07:59:33.365" v="6644" actId="1076"/>
          <ac:spMkLst>
            <pc:docMk/>
            <pc:sldMk cId="3086993803" sldId="284"/>
            <ac:spMk id="7" creationId="{5112399F-90AA-53A2-BFD8-6DA497834088}"/>
          </ac:spMkLst>
        </pc:spChg>
        <pc:spChg chg="add mod">
          <ac:chgData name="Yixuan Zhou" userId="b88ee38c45177f57" providerId="LiveId" clId="{A21EC36F-A289-4769-A7F3-0D306FA186C6}" dt="2023-10-05T08:00:24.985" v="6706" actId="122"/>
          <ac:spMkLst>
            <pc:docMk/>
            <pc:sldMk cId="3086993803" sldId="284"/>
            <ac:spMk id="8" creationId="{79C1DA18-879C-337C-793F-CC5016A4A323}"/>
          </ac:spMkLst>
        </pc:spChg>
        <pc:picChg chg="add mod">
          <ac:chgData name="Yixuan Zhou" userId="b88ee38c45177f57" providerId="LiveId" clId="{A21EC36F-A289-4769-A7F3-0D306FA186C6}" dt="2023-10-05T07:58:54.940" v="6614" actId="1076"/>
          <ac:picMkLst>
            <pc:docMk/>
            <pc:sldMk cId="3086993803" sldId="284"/>
            <ac:picMk id="6" creationId="{3EB4B9AA-3549-7775-B8BC-EAE433A8D2DE}"/>
          </ac:picMkLst>
        </pc:picChg>
      </pc:sldChg>
      <pc:sldChg chg="modSp new del mod">
        <pc:chgData name="Yixuan Zhou" userId="b88ee38c45177f57" providerId="LiveId" clId="{A21EC36F-A289-4769-A7F3-0D306FA186C6}" dt="2023-10-05T01:33:36.780" v="1031" actId="47"/>
        <pc:sldMkLst>
          <pc:docMk/>
          <pc:sldMk cId="3227658622" sldId="284"/>
        </pc:sldMkLst>
        <pc:spChg chg="mod">
          <ac:chgData name="Yixuan Zhou" userId="b88ee38c45177f57" providerId="LiveId" clId="{A21EC36F-A289-4769-A7F3-0D306FA186C6}" dt="2023-09-26T16:09:58.271" v="352" actId="20577"/>
          <ac:spMkLst>
            <pc:docMk/>
            <pc:sldMk cId="3227658622" sldId="284"/>
            <ac:spMk id="2" creationId="{A4ADC064-A4FB-DFCA-BCB3-8ADDEB39DE80}"/>
          </ac:spMkLst>
        </pc:spChg>
        <pc:spChg chg="mod">
          <ac:chgData name="Yixuan Zhou" userId="b88ee38c45177f57" providerId="LiveId" clId="{A21EC36F-A289-4769-A7F3-0D306FA186C6}" dt="2023-09-26T16:11:01.815" v="382" actId="20577"/>
          <ac:spMkLst>
            <pc:docMk/>
            <pc:sldMk cId="3227658622" sldId="284"/>
            <ac:spMk id="3" creationId="{0AF9B877-00B0-7730-4201-B2B7CDA164F5}"/>
          </ac:spMkLst>
        </pc:spChg>
      </pc:sldChg>
      <pc:sldChg chg="addSp delSp modSp new del mod">
        <pc:chgData name="Yixuan Zhou" userId="b88ee38c45177f57" providerId="LiveId" clId="{A21EC36F-A289-4769-A7F3-0D306FA186C6}" dt="2023-10-05T11:07:08.539" v="7777" actId="47"/>
        <pc:sldMkLst>
          <pc:docMk/>
          <pc:sldMk cId="1603065010" sldId="285"/>
        </pc:sldMkLst>
        <pc:spChg chg="del">
          <ac:chgData name="Yixuan Zhou" userId="b88ee38c45177f57" providerId="LiveId" clId="{A21EC36F-A289-4769-A7F3-0D306FA186C6}" dt="2023-10-05T09:15:55.278" v="6749" actId="478"/>
          <ac:spMkLst>
            <pc:docMk/>
            <pc:sldMk cId="1603065010" sldId="285"/>
            <ac:spMk id="2" creationId="{88AA360C-266B-0A2A-15BF-3327191F9C62}"/>
          </ac:spMkLst>
        </pc:spChg>
        <pc:spChg chg="mod">
          <ac:chgData name="Yixuan Zhou" userId="b88ee38c45177f57" providerId="LiveId" clId="{A21EC36F-A289-4769-A7F3-0D306FA186C6}" dt="2023-10-05T09:27:56.165" v="6752" actId="1076"/>
          <ac:spMkLst>
            <pc:docMk/>
            <pc:sldMk cId="1603065010" sldId="285"/>
            <ac:spMk id="3" creationId="{86C25DF7-F54B-F2B2-88A1-649861FC1D23}"/>
          </ac:spMkLst>
        </pc:spChg>
        <pc:picChg chg="add del mod">
          <ac:chgData name="Yixuan Zhou" userId="b88ee38c45177f57" providerId="LiveId" clId="{A21EC36F-A289-4769-A7F3-0D306FA186C6}" dt="2023-10-05T10:16:20.184" v="7166" actId="21"/>
          <ac:picMkLst>
            <pc:docMk/>
            <pc:sldMk cId="1603065010" sldId="285"/>
            <ac:picMk id="6" creationId="{78EDA520-5575-E941-3DFD-D26589479DA2}"/>
          </ac:picMkLst>
        </pc:picChg>
        <pc:picChg chg="add del mod">
          <ac:chgData name="Yixuan Zhou" userId="b88ee38c45177f57" providerId="LiveId" clId="{A21EC36F-A289-4769-A7F3-0D306FA186C6}" dt="2023-10-05T10:45:55.299" v="7540" actId="21"/>
          <ac:picMkLst>
            <pc:docMk/>
            <pc:sldMk cId="1603065010" sldId="285"/>
            <ac:picMk id="8" creationId="{D294213E-F52A-0F70-5E78-C3F1B03FD1AE}"/>
          </ac:picMkLst>
        </pc:picChg>
      </pc:sldChg>
      <pc:sldChg chg="addSp delSp modSp new del mod">
        <pc:chgData name="Yixuan Zhou" userId="b88ee38c45177f57" providerId="LiveId" clId="{A21EC36F-A289-4769-A7F3-0D306FA186C6}" dt="2023-10-05T01:33:36.780" v="1031" actId="47"/>
        <pc:sldMkLst>
          <pc:docMk/>
          <pc:sldMk cId="3123268378" sldId="285"/>
        </pc:sldMkLst>
        <pc:spChg chg="del">
          <ac:chgData name="Yixuan Zhou" userId="b88ee38c45177f57" providerId="LiveId" clId="{A21EC36F-A289-4769-A7F3-0D306FA186C6}" dt="2023-09-26T16:11:22.947" v="386" actId="478"/>
          <ac:spMkLst>
            <pc:docMk/>
            <pc:sldMk cId="3123268378" sldId="285"/>
            <ac:spMk id="2" creationId="{1AFA5E9A-2DE2-E640-0ECE-AE90E2680865}"/>
          </ac:spMkLst>
        </pc:spChg>
        <pc:spChg chg="mod">
          <ac:chgData name="Yixuan Zhou" userId="b88ee38c45177f57" providerId="LiveId" clId="{A21EC36F-A289-4769-A7F3-0D306FA186C6}" dt="2023-09-26T16:11:35.661" v="391" actId="1076"/>
          <ac:spMkLst>
            <pc:docMk/>
            <pc:sldMk cId="3123268378" sldId="285"/>
            <ac:spMk id="3" creationId="{5F77A708-4D64-5F65-8E1A-A2822A5FF989}"/>
          </ac:spMkLst>
        </pc:spChg>
        <pc:spChg chg="add del">
          <ac:chgData name="Yixuan Zhou" userId="b88ee38c45177f57" providerId="LiveId" clId="{A21EC36F-A289-4769-A7F3-0D306FA186C6}" dt="2023-09-26T16:11:44.054" v="393" actId="22"/>
          <ac:spMkLst>
            <pc:docMk/>
            <pc:sldMk cId="3123268378" sldId="285"/>
            <ac:spMk id="6" creationId="{84960F33-C66A-3F45-25B3-C7B693BEAED8}"/>
          </ac:spMkLst>
        </pc:spChg>
      </pc:sldChg>
      <pc:sldChg chg="modSp new del mod">
        <pc:chgData name="Yixuan Zhou" userId="b88ee38c45177f57" providerId="LiveId" clId="{A21EC36F-A289-4769-A7F3-0D306FA186C6}" dt="2023-10-05T01:33:36.780" v="1031" actId="47"/>
        <pc:sldMkLst>
          <pc:docMk/>
          <pc:sldMk cId="1211492117" sldId="286"/>
        </pc:sldMkLst>
        <pc:spChg chg="mod">
          <ac:chgData name="Yixuan Zhou" userId="b88ee38c45177f57" providerId="LiveId" clId="{A21EC36F-A289-4769-A7F3-0D306FA186C6}" dt="2023-09-26T16:12:11.558" v="409" actId="20577"/>
          <ac:spMkLst>
            <pc:docMk/>
            <pc:sldMk cId="1211492117" sldId="286"/>
            <ac:spMk id="2" creationId="{EC49605D-D9E2-6A6C-F776-390A39EB4D69}"/>
          </ac:spMkLst>
        </pc:spChg>
        <pc:spChg chg="mod">
          <ac:chgData name="Yixuan Zhou" userId="b88ee38c45177f57" providerId="LiveId" clId="{A21EC36F-A289-4769-A7F3-0D306FA186C6}" dt="2023-09-26T16:12:50.581" v="416" actId="20577"/>
          <ac:spMkLst>
            <pc:docMk/>
            <pc:sldMk cId="1211492117" sldId="286"/>
            <ac:spMk id="3" creationId="{14C9F4F9-B0BB-A59A-9DB6-B7E5C8C926E2}"/>
          </ac:spMkLst>
        </pc:spChg>
      </pc:sldChg>
      <pc:sldChg chg="addSp modSp new mod modNotesTx">
        <pc:chgData name="Yixuan Zhou" userId="b88ee38c45177f57" providerId="LiveId" clId="{A21EC36F-A289-4769-A7F3-0D306FA186C6}" dt="2023-10-05T10:16:42.008" v="7171" actId="1076"/>
        <pc:sldMkLst>
          <pc:docMk/>
          <pc:sldMk cId="1999686914" sldId="286"/>
        </pc:sldMkLst>
        <pc:spChg chg="mod">
          <ac:chgData name="Yixuan Zhou" userId="b88ee38c45177f57" providerId="LiveId" clId="{A21EC36F-A289-4769-A7F3-0D306FA186C6}" dt="2023-10-05T09:28:26.392" v="6781" actId="20577"/>
          <ac:spMkLst>
            <pc:docMk/>
            <pc:sldMk cId="1999686914" sldId="286"/>
            <ac:spMk id="2" creationId="{9E109C36-0B1C-58A7-8B95-71C559913BF2}"/>
          </ac:spMkLst>
        </pc:spChg>
        <pc:spChg chg="mod">
          <ac:chgData name="Yixuan Zhou" userId="b88ee38c45177f57" providerId="LiveId" clId="{A21EC36F-A289-4769-A7F3-0D306FA186C6}" dt="2023-10-05T10:05:26.319" v="7083" actId="20577"/>
          <ac:spMkLst>
            <pc:docMk/>
            <pc:sldMk cId="1999686914" sldId="286"/>
            <ac:spMk id="3" creationId="{96D95F5A-CA07-5D82-7508-57DF83745BFA}"/>
          </ac:spMkLst>
        </pc:spChg>
        <pc:picChg chg="add mod">
          <ac:chgData name="Yixuan Zhou" userId="b88ee38c45177f57" providerId="LiveId" clId="{A21EC36F-A289-4769-A7F3-0D306FA186C6}" dt="2023-10-05T10:05:17.570" v="7077" actId="1076"/>
          <ac:picMkLst>
            <pc:docMk/>
            <pc:sldMk cId="1999686914" sldId="286"/>
            <ac:picMk id="6" creationId="{4AF1C262-3E42-3371-F55C-5FE91A1C5243}"/>
          </ac:picMkLst>
        </pc:picChg>
        <pc:picChg chg="add mod">
          <ac:chgData name="Yixuan Zhou" userId="b88ee38c45177f57" providerId="LiveId" clId="{A21EC36F-A289-4769-A7F3-0D306FA186C6}" dt="2023-10-05T10:16:42.008" v="7171" actId="1076"/>
          <ac:picMkLst>
            <pc:docMk/>
            <pc:sldMk cId="1999686914" sldId="286"/>
            <ac:picMk id="7" creationId="{4E09F060-FE43-C5E0-C590-CBEEC3418F8D}"/>
          </ac:picMkLst>
        </pc:picChg>
      </pc:sldChg>
      <pc:sldChg chg="modSp new del mod">
        <pc:chgData name="Yixuan Zhou" userId="b88ee38c45177f57" providerId="LiveId" clId="{A21EC36F-A289-4769-A7F3-0D306FA186C6}" dt="2023-10-05T01:33:36.780" v="1031" actId="47"/>
        <pc:sldMkLst>
          <pc:docMk/>
          <pc:sldMk cId="1218077925" sldId="287"/>
        </pc:sldMkLst>
        <pc:spChg chg="mod">
          <ac:chgData name="Yixuan Zhou" userId="b88ee38c45177f57" providerId="LiveId" clId="{A21EC36F-A289-4769-A7F3-0D306FA186C6}" dt="2023-09-26T16:13:08.050" v="420"/>
          <ac:spMkLst>
            <pc:docMk/>
            <pc:sldMk cId="1218077925" sldId="287"/>
            <ac:spMk id="2" creationId="{F9D1C71D-61F1-4C8A-A141-DCD0B31F8A67}"/>
          </ac:spMkLst>
        </pc:spChg>
        <pc:spChg chg="mod">
          <ac:chgData name="Yixuan Zhou" userId="b88ee38c45177f57" providerId="LiveId" clId="{A21EC36F-A289-4769-A7F3-0D306FA186C6}" dt="2023-09-26T16:13:25.245" v="427" actId="14100"/>
          <ac:spMkLst>
            <pc:docMk/>
            <pc:sldMk cId="1218077925" sldId="287"/>
            <ac:spMk id="3" creationId="{16E503B7-1C84-B86E-74B4-5BCFF9128905}"/>
          </ac:spMkLst>
        </pc:spChg>
      </pc:sldChg>
      <pc:sldChg chg="addSp delSp modSp new mod modNotesTx">
        <pc:chgData name="Yixuan Zhou" userId="b88ee38c45177f57" providerId="LiveId" clId="{A21EC36F-A289-4769-A7F3-0D306FA186C6}" dt="2023-10-05T10:33:17.668" v="7176"/>
        <pc:sldMkLst>
          <pc:docMk/>
          <pc:sldMk cId="3950940513" sldId="287"/>
        </pc:sldMkLst>
        <pc:spChg chg="del">
          <ac:chgData name="Yixuan Zhou" userId="b88ee38c45177f57" providerId="LiveId" clId="{A21EC36F-A289-4769-A7F3-0D306FA186C6}" dt="2023-10-05T10:03:42.776" v="7012" actId="478"/>
          <ac:spMkLst>
            <pc:docMk/>
            <pc:sldMk cId="3950940513" sldId="287"/>
            <ac:spMk id="2" creationId="{3B272D6F-EEEB-A2D1-5E7A-4E898EF8B564}"/>
          </ac:spMkLst>
        </pc:spChg>
        <pc:spChg chg="del">
          <ac:chgData name="Yixuan Zhou" userId="b88ee38c45177f57" providerId="LiveId" clId="{A21EC36F-A289-4769-A7F3-0D306FA186C6}" dt="2023-10-05T10:03:41.258" v="7011" actId="478"/>
          <ac:spMkLst>
            <pc:docMk/>
            <pc:sldMk cId="3950940513" sldId="287"/>
            <ac:spMk id="3" creationId="{2C5F62F4-FAF5-90BB-A434-8DC8005F1DA6}"/>
          </ac:spMkLst>
        </pc:spChg>
        <pc:spChg chg="add mod">
          <ac:chgData name="Yixuan Zhou" userId="b88ee38c45177f57" providerId="LiveId" clId="{A21EC36F-A289-4769-A7F3-0D306FA186C6}" dt="2023-10-05T10:17:30.635" v="7173" actId="1076"/>
          <ac:spMkLst>
            <pc:docMk/>
            <pc:sldMk cId="3950940513" sldId="287"/>
            <ac:spMk id="7" creationId="{B994A8E9-BD83-28CC-42CA-F2BE8F886D93}"/>
          </ac:spMkLst>
        </pc:spChg>
        <pc:picChg chg="add mod">
          <ac:chgData name="Yixuan Zhou" userId="b88ee38c45177f57" providerId="LiveId" clId="{A21EC36F-A289-4769-A7F3-0D306FA186C6}" dt="2023-10-05T10:17:26.675" v="7172" actId="1076"/>
          <ac:picMkLst>
            <pc:docMk/>
            <pc:sldMk cId="3950940513" sldId="287"/>
            <ac:picMk id="6" creationId="{813739A5-6846-C730-5AB2-9DDCB3C31AC3}"/>
          </ac:picMkLst>
        </pc:picChg>
      </pc:sldChg>
      <pc:sldChg chg="modSp new del mod">
        <pc:chgData name="Yixuan Zhou" userId="b88ee38c45177f57" providerId="LiveId" clId="{A21EC36F-A289-4769-A7F3-0D306FA186C6}" dt="2023-10-05T01:33:36.780" v="1031" actId="47"/>
        <pc:sldMkLst>
          <pc:docMk/>
          <pc:sldMk cId="1992432118" sldId="288"/>
        </pc:sldMkLst>
        <pc:spChg chg="mod">
          <ac:chgData name="Yixuan Zhou" userId="b88ee38c45177f57" providerId="LiveId" clId="{A21EC36F-A289-4769-A7F3-0D306FA186C6}" dt="2023-09-26T16:13:50.968" v="439" actId="20577"/>
          <ac:spMkLst>
            <pc:docMk/>
            <pc:sldMk cId="1992432118" sldId="288"/>
            <ac:spMk id="2" creationId="{4E436709-0AED-975C-7158-EEDC24E42635}"/>
          </ac:spMkLst>
        </pc:spChg>
        <pc:spChg chg="mod">
          <ac:chgData name="Yixuan Zhou" userId="b88ee38c45177f57" providerId="LiveId" clId="{A21EC36F-A289-4769-A7F3-0D306FA186C6}" dt="2023-09-26T16:13:54.198" v="440" actId="1076"/>
          <ac:spMkLst>
            <pc:docMk/>
            <pc:sldMk cId="1992432118" sldId="288"/>
            <ac:spMk id="3" creationId="{06C2C2DA-18B2-D948-F968-60BF59381BA4}"/>
          </ac:spMkLst>
        </pc:spChg>
      </pc:sldChg>
      <pc:sldChg chg="addSp delSp modSp add mod">
        <pc:chgData name="Yixuan Zhou" userId="b88ee38c45177f57" providerId="LiveId" clId="{A21EC36F-A289-4769-A7F3-0D306FA186C6}" dt="2023-10-05T11:03:02.829" v="7775" actId="20577"/>
        <pc:sldMkLst>
          <pc:docMk/>
          <pc:sldMk cId="3182995685" sldId="288"/>
        </pc:sldMkLst>
        <pc:spChg chg="mod">
          <ac:chgData name="Yixuan Zhou" userId="b88ee38c45177f57" providerId="LiveId" clId="{A21EC36F-A289-4769-A7F3-0D306FA186C6}" dt="2023-10-05T10:35:33.626" v="7219" actId="20577"/>
          <ac:spMkLst>
            <pc:docMk/>
            <pc:sldMk cId="3182995685" sldId="288"/>
            <ac:spMk id="2" creationId="{9E109C36-0B1C-58A7-8B95-71C559913BF2}"/>
          </ac:spMkLst>
        </pc:spChg>
        <pc:spChg chg="mod">
          <ac:chgData name="Yixuan Zhou" userId="b88ee38c45177f57" providerId="LiveId" clId="{A21EC36F-A289-4769-A7F3-0D306FA186C6}" dt="2023-10-05T11:03:02.829" v="7775" actId="20577"/>
          <ac:spMkLst>
            <pc:docMk/>
            <pc:sldMk cId="3182995685" sldId="288"/>
            <ac:spMk id="3" creationId="{96D95F5A-CA07-5D82-7508-57DF83745BFA}"/>
          </ac:spMkLst>
        </pc:spChg>
        <pc:picChg chg="add mod">
          <ac:chgData name="Yixuan Zhou" userId="b88ee38c45177f57" providerId="LiveId" clId="{A21EC36F-A289-4769-A7F3-0D306FA186C6}" dt="2023-10-05T11:02:59.557" v="7774" actId="1076"/>
          <ac:picMkLst>
            <pc:docMk/>
            <pc:sldMk cId="3182995685" sldId="288"/>
            <ac:picMk id="5" creationId="{B67C09F0-A024-A473-C94B-662A087866B4}"/>
          </ac:picMkLst>
        </pc:picChg>
        <pc:picChg chg="del">
          <ac:chgData name="Yixuan Zhou" userId="b88ee38c45177f57" providerId="LiveId" clId="{A21EC36F-A289-4769-A7F3-0D306FA186C6}" dt="2023-10-05T10:35:51.471" v="7227" actId="478"/>
          <ac:picMkLst>
            <pc:docMk/>
            <pc:sldMk cId="3182995685" sldId="288"/>
            <ac:picMk id="6" creationId="{4AF1C262-3E42-3371-F55C-5FE91A1C5243}"/>
          </ac:picMkLst>
        </pc:picChg>
        <pc:picChg chg="del">
          <ac:chgData name="Yixuan Zhou" userId="b88ee38c45177f57" providerId="LiveId" clId="{A21EC36F-A289-4769-A7F3-0D306FA186C6}" dt="2023-10-05T10:35:35.688" v="7220" actId="478"/>
          <ac:picMkLst>
            <pc:docMk/>
            <pc:sldMk cId="3182995685" sldId="288"/>
            <ac:picMk id="7" creationId="{4E09F060-FE43-C5E0-C590-CBEEC3418F8D}"/>
          </ac:picMkLst>
        </pc:picChg>
      </pc:sldChg>
      <pc:sldChg chg="modSp new del mod">
        <pc:chgData name="Yixuan Zhou" userId="b88ee38c45177f57" providerId="LiveId" clId="{A21EC36F-A289-4769-A7F3-0D306FA186C6}" dt="2023-10-05T01:33:36.780" v="1031" actId="47"/>
        <pc:sldMkLst>
          <pc:docMk/>
          <pc:sldMk cId="503842555" sldId="289"/>
        </pc:sldMkLst>
        <pc:spChg chg="mod">
          <ac:chgData name="Yixuan Zhou" userId="b88ee38c45177f57" providerId="LiveId" clId="{A21EC36F-A289-4769-A7F3-0D306FA186C6}" dt="2023-09-26T16:14:32.154" v="455"/>
          <ac:spMkLst>
            <pc:docMk/>
            <pc:sldMk cId="503842555" sldId="289"/>
            <ac:spMk id="2" creationId="{5CDFD0D4-237B-5DE6-2753-EDD653615C9F}"/>
          </ac:spMkLst>
        </pc:spChg>
        <pc:spChg chg="mod">
          <ac:chgData name="Yixuan Zhou" userId="b88ee38c45177f57" providerId="LiveId" clId="{A21EC36F-A289-4769-A7F3-0D306FA186C6}" dt="2023-09-26T16:14:38.455" v="457" actId="20577"/>
          <ac:spMkLst>
            <pc:docMk/>
            <pc:sldMk cId="503842555" sldId="289"/>
            <ac:spMk id="3" creationId="{E2F7D71E-E329-195A-6166-BDA2A71FCF83}"/>
          </ac:spMkLst>
        </pc:spChg>
      </pc:sldChg>
      <pc:sldChg chg="addSp delSp modSp add mod">
        <pc:chgData name="Yixuan Zhou" userId="b88ee38c45177f57" providerId="LiveId" clId="{A21EC36F-A289-4769-A7F3-0D306FA186C6}" dt="2023-10-05T11:02:53.363" v="7771" actId="1076"/>
        <pc:sldMkLst>
          <pc:docMk/>
          <pc:sldMk cId="1044056298" sldId="289"/>
        </pc:sldMkLst>
        <pc:spChg chg="mod">
          <ac:chgData name="Yixuan Zhou" userId="b88ee38c45177f57" providerId="LiveId" clId="{A21EC36F-A289-4769-A7F3-0D306FA186C6}" dt="2023-10-05T11:02:29.900" v="7766" actId="108"/>
          <ac:spMkLst>
            <pc:docMk/>
            <pc:sldMk cId="1044056298" sldId="289"/>
            <ac:spMk id="3" creationId="{96D95F5A-CA07-5D82-7508-57DF83745BFA}"/>
          </ac:spMkLst>
        </pc:spChg>
        <pc:picChg chg="del">
          <ac:chgData name="Yixuan Zhou" userId="b88ee38c45177f57" providerId="LiveId" clId="{A21EC36F-A289-4769-A7F3-0D306FA186C6}" dt="2023-10-05T10:50:22.888" v="7564" actId="478"/>
          <ac:picMkLst>
            <pc:docMk/>
            <pc:sldMk cId="1044056298" sldId="289"/>
            <ac:picMk id="5" creationId="{B67C09F0-A024-A473-C94B-662A087866B4}"/>
          </ac:picMkLst>
        </pc:picChg>
        <pc:picChg chg="add mod">
          <ac:chgData name="Yixuan Zhou" userId="b88ee38c45177f57" providerId="LiveId" clId="{A21EC36F-A289-4769-A7F3-0D306FA186C6}" dt="2023-10-05T11:02:53.363" v="7771" actId="1076"/>
          <ac:picMkLst>
            <pc:docMk/>
            <pc:sldMk cId="1044056298" sldId="289"/>
            <ac:picMk id="7" creationId="{81B98DFE-E29B-E4D1-D48E-969DEBEF0EE5}"/>
          </ac:picMkLst>
        </pc:picChg>
      </pc:sldChg>
      <pc:sldChg chg="delSp modSp add mod">
        <pc:chgData name="Yixuan Zhou" userId="b88ee38c45177f57" providerId="LiveId" clId="{A21EC36F-A289-4769-A7F3-0D306FA186C6}" dt="2023-10-05T11:11:49.592" v="7930" actId="5793"/>
        <pc:sldMkLst>
          <pc:docMk/>
          <pc:sldMk cId="414689767" sldId="290"/>
        </pc:sldMkLst>
        <pc:spChg chg="mod">
          <ac:chgData name="Yixuan Zhou" userId="b88ee38c45177f57" providerId="LiveId" clId="{A21EC36F-A289-4769-A7F3-0D306FA186C6}" dt="2023-10-05T11:11:03.573" v="7884" actId="20577"/>
          <ac:spMkLst>
            <pc:docMk/>
            <pc:sldMk cId="414689767" sldId="290"/>
            <ac:spMk id="2" creationId="{9E109C36-0B1C-58A7-8B95-71C559913BF2}"/>
          </ac:spMkLst>
        </pc:spChg>
        <pc:spChg chg="mod">
          <ac:chgData name="Yixuan Zhou" userId="b88ee38c45177f57" providerId="LiveId" clId="{A21EC36F-A289-4769-A7F3-0D306FA186C6}" dt="2023-10-05T11:11:49.592" v="7930" actId="5793"/>
          <ac:spMkLst>
            <pc:docMk/>
            <pc:sldMk cId="414689767" sldId="290"/>
            <ac:spMk id="3" creationId="{96D95F5A-CA07-5D82-7508-57DF83745BFA}"/>
          </ac:spMkLst>
        </pc:spChg>
        <pc:picChg chg="del">
          <ac:chgData name="Yixuan Zhou" userId="b88ee38c45177f57" providerId="LiveId" clId="{A21EC36F-A289-4769-A7F3-0D306FA186C6}" dt="2023-10-05T11:07:11.018" v="7778" actId="478"/>
          <ac:picMkLst>
            <pc:docMk/>
            <pc:sldMk cId="414689767" sldId="290"/>
            <ac:picMk id="7" creationId="{81B98DFE-E29B-E4D1-D48E-969DEBEF0EE5}"/>
          </ac:picMkLst>
        </pc:picChg>
      </pc:sldChg>
      <pc:sldChg chg="add del">
        <pc:chgData name="Yixuan Zhou" userId="b88ee38c45177f57" providerId="LiveId" clId="{A21EC36F-A289-4769-A7F3-0D306FA186C6}" dt="2023-10-05T10:50:29.057" v="7567"/>
        <pc:sldMkLst>
          <pc:docMk/>
          <pc:sldMk cId="733693097" sldId="290"/>
        </pc:sldMkLst>
      </pc:sldChg>
      <pc:sldChg chg="modSp new del mod">
        <pc:chgData name="Yixuan Zhou" userId="b88ee38c45177f57" providerId="LiveId" clId="{A21EC36F-A289-4769-A7F3-0D306FA186C6}" dt="2023-10-05T01:33:36.780" v="1031" actId="47"/>
        <pc:sldMkLst>
          <pc:docMk/>
          <pc:sldMk cId="3021796117" sldId="290"/>
        </pc:sldMkLst>
        <pc:spChg chg="mod">
          <ac:chgData name="Yixuan Zhou" userId="b88ee38c45177f57" providerId="LiveId" clId="{A21EC36F-A289-4769-A7F3-0D306FA186C6}" dt="2023-09-26T16:15:22.798" v="461"/>
          <ac:spMkLst>
            <pc:docMk/>
            <pc:sldMk cId="3021796117" sldId="290"/>
            <ac:spMk id="2" creationId="{21DB38DA-78F3-1449-55AB-CB08C609361C}"/>
          </ac:spMkLst>
        </pc:spChg>
        <pc:spChg chg="mod">
          <ac:chgData name="Yixuan Zhou" userId="b88ee38c45177f57" providerId="LiveId" clId="{A21EC36F-A289-4769-A7F3-0D306FA186C6}" dt="2023-09-26T16:15:48.022" v="469" actId="20577"/>
          <ac:spMkLst>
            <pc:docMk/>
            <pc:sldMk cId="3021796117" sldId="290"/>
            <ac:spMk id="3" creationId="{37CE3AF2-7B9C-BE22-6600-60A0EFB0FDDD}"/>
          </ac:spMkLst>
        </pc:spChg>
      </pc:sldChg>
      <pc:sldChg chg="modSp new del mod">
        <pc:chgData name="Yixuan Zhou" userId="b88ee38c45177f57" providerId="LiveId" clId="{A21EC36F-A289-4769-A7F3-0D306FA186C6}" dt="2023-10-05T01:33:36.780" v="1031" actId="47"/>
        <pc:sldMkLst>
          <pc:docMk/>
          <pc:sldMk cId="980229936" sldId="291"/>
        </pc:sldMkLst>
        <pc:spChg chg="mod">
          <ac:chgData name="Yixuan Zhou" userId="b88ee38c45177f57" providerId="LiveId" clId="{A21EC36F-A289-4769-A7F3-0D306FA186C6}" dt="2023-09-26T16:16:41.999" v="483" actId="20577"/>
          <ac:spMkLst>
            <pc:docMk/>
            <pc:sldMk cId="980229936" sldId="291"/>
            <ac:spMk id="2" creationId="{7E3611A7-634B-90DA-7638-15FC5682035B}"/>
          </ac:spMkLst>
        </pc:spChg>
        <pc:spChg chg="mod">
          <ac:chgData name="Yixuan Zhou" userId="b88ee38c45177f57" providerId="LiveId" clId="{A21EC36F-A289-4769-A7F3-0D306FA186C6}" dt="2023-09-26T17:10:21.047" v="883" actId="5793"/>
          <ac:spMkLst>
            <pc:docMk/>
            <pc:sldMk cId="980229936" sldId="291"/>
            <ac:spMk id="3" creationId="{5CFC8AC6-2F30-E591-EB33-AFF5AC479CFA}"/>
          </ac:spMkLst>
        </pc:spChg>
      </pc:sldChg>
      <pc:sldChg chg="addSp delSp modSp new del mod">
        <pc:chgData name="Yixuan Zhou" userId="b88ee38c45177f57" providerId="LiveId" clId="{A21EC36F-A289-4769-A7F3-0D306FA186C6}" dt="2023-10-05T01:33:36.780" v="1031" actId="47"/>
        <pc:sldMkLst>
          <pc:docMk/>
          <pc:sldMk cId="3263583102" sldId="292"/>
        </pc:sldMkLst>
        <pc:spChg chg="del">
          <ac:chgData name="Yixuan Zhou" userId="b88ee38c45177f57" providerId="LiveId" clId="{A21EC36F-A289-4769-A7F3-0D306FA186C6}" dt="2023-09-26T16:17:38.443" v="502" actId="478"/>
          <ac:spMkLst>
            <pc:docMk/>
            <pc:sldMk cId="3263583102" sldId="292"/>
            <ac:spMk id="2" creationId="{95A570D3-FB6C-429F-E11F-F03EE199F936}"/>
          </ac:spMkLst>
        </pc:spChg>
        <pc:spChg chg="mod">
          <ac:chgData name="Yixuan Zhou" userId="b88ee38c45177f57" providerId="LiveId" clId="{A21EC36F-A289-4769-A7F3-0D306FA186C6}" dt="2023-09-26T17:01:24.072" v="756" actId="20577"/>
          <ac:spMkLst>
            <pc:docMk/>
            <pc:sldMk cId="3263583102" sldId="292"/>
            <ac:spMk id="3" creationId="{3BF86A13-89C7-C3DB-6F82-10F603BAB37A}"/>
          </ac:spMkLst>
        </pc:spChg>
        <pc:picChg chg="add mod">
          <ac:chgData name="Yixuan Zhou" userId="b88ee38c45177f57" providerId="LiveId" clId="{A21EC36F-A289-4769-A7F3-0D306FA186C6}" dt="2023-09-26T16:18:22.405" v="512" actId="1076"/>
          <ac:picMkLst>
            <pc:docMk/>
            <pc:sldMk cId="3263583102" sldId="292"/>
            <ac:picMk id="6" creationId="{0EAFAFBD-1337-B1E0-4E80-84C5099CCB3B}"/>
          </ac:picMkLst>
        </pc:picChg>
      </pc:sldChg>
      <pc:sldChg chg="new del">
        <pc:chgData name="Yixuan Zhou" userId="b88ee38c45177f57" providerId="LiveId" clId="{A21EC36F-A289-4769-A7F3-0D306FA186C6}" dt="2023-09-26T16:18:31.972" v="514" actId="47"/>
        <pc:sldMkLst>
          <pc:docMk/>
          <pc:sldMk cId="2792331486" sldId="293"/>
        </pc:sldMkLst>
      </pc:sldChg>
      <pc:sldChg chg="addSp delSp modSp add del mod">
        <pc:chgData name="Yixuan Zhou" userId="b88ee38c45177f57" providerId="LiveId" clId="{A21EC36F-A289-4769-A7F3-0D306FA186C6}" dt="2023-10-05T01:33:36.780" v="1031" actId="47"/>
        <pc:sldMkLst>
          <pc:docMk/>
          <pc:sldMk cId="3923560449" sldId="293"/>
        </pc:sldMkLst>
        <pc:spChg chg="mod">
          <ac:chgData name="Yixuan Zhou" userId="b88ee38c45177f57" providerId="LiveId" clId="{A21EC36F-A289-4769-A7F3-0D306FA186C6}" dt="2023-09-26T17:19:42.655" v="884" actId="20577"/>
          <ac:spMkLst>
            <pc:docMk/>
            <pc:sldMk cId="3923560449" sldId="293"/>
            <ac:spMk id="3" creationId="{3BF86A13-89C7-C3DB-6F82-10F603BAB37A}"/>
          </ac:spMkLst>
        </pc:spChg>
        <pc:picChg chg="add mod">
          <ac:chgData name="Yixuan Zhou" userId="b88ee38c45177f57" providerId="LiveId" clId="{A21EC36F-A289-4769-A7F3-0D306FA186C6}" dt="2023-09-26T16:19:02.582" v="525" actId="1076"/>
          <ac:picMkLst>
            <pc:docMk/>
            <pc:sldMk cId="3923560449" sldId="293"/>
            <ac:picMk id="5" creationId="{F25F5CC7-9C19-1B8D-7FEB-D0DBD5620588}"/>
          </ac:picMkLst>
        </pc:picChg>
        <pc:picChg chg="del">
          <ac:chgData name="Yixuan Zhou" userId="b88ee38c45177f57" providerId="LiveId" clId="{A21EC36F-A289-4769-A7F3-0D306FA186C6}" dt="2023-09-26T16:18:58.663" v="523" actId="478"/>
          <ac:picMkLst>
            <pc:docMk/>
            <pc:sldMk cId="3923560449" sldId="293"/>
            <ac:picMk id="6" creationId="{0EAFAFBD-1337-B1E0-4E80-84C5099CCB3B}"/>
          </ac:picMkLst>
        </pc:picChg>
      </pc:sldChg>
      <pc:sldChg chg="modSp new del mod">
        <pc:chgData name="Yixuan Zhou" userId="b88ee38c45177f57" providerId="LiveId" clId="{A21EC36F-A289-4769-A7F3-0D306FA186C6}" dt="2023-10-05T01:33:36.780" v="1031" actId="47"/>
        <pc:sldMkLst>
          <pc:docMk/>
          <pc:sldMk cId="3408204731" sldId="294"/>
        </pc:sldMkLst>
        <pc:spChg chg="mod">
          <ac:chgData name="Yixuan Zhou" userId="b88ee38c45177f57" providerId="LiveId" clId="{A21EC36F-A289-4769-A7F3-0D306FA186C6}" dt="2023-09-26T16:27:50.447" v="633" actId="20577"/>
          <ac:spMkLst>
            <pc:docMk/>
            <pc:sldMk cId="3408204731" sldId="294"/>
            <ac:spMk id="2" creationId="{C03F3354-18EC-9E52-E12D-A7D1E167C406}"/>
          </ac:spMkLst>
        </pc:spChg>
        <pc:spChg chg="mod">
          <ac:chgData name="Yixuan Zhou" userId="b88ee38c45177f57" providerId="LiveId" clId="{A21EC36F-A289-4769-A7F3-0D306FA186C6}" dt="2023-09-26T16:27:41.346" v="630" actId="1076"/>
          <ac:spMkLst>
            <pc:docMk/>
            <pc:sldMk cId="3408204731" sldId="294"/>
            <ac:spMk id="3" creationId="{A50B56AE-3A7B-3F55-1449-515D2AE1EA32}"/>
          </ac:spMkLst>
        </pc:spChg>
      </pc:sldChg>
      <pc:sldChg chg="addSp delSp modSp add del mod">
        <pc:chgData name="Yixuan Zhou" userId="b88ee38c45177f57" providerId="LiveId" clId="{A21EC36F-A289-4769-A7F3-0D306FA186C6}" dt="2023-10-05T01:33:36.780" v="1031" actId="47"/>
        <pc:sldMkLst>
          <pc:docMk/>
          <pc:sldMk cId="3300170" sldId="295"/>
        </pc:sldMkLst>
        <pc:spChg chg="mod">
          <ac:chgData name="Yixuan Zhou" userId="b88ee38c45177f57" providerId="LiveId" clId="{A21EC36F-A289-4769-A7F3-0D306FA186C6}" dt="2023-09-26T16:21:06.367" v="556" actId="20577"/>
          <ac:spMkLst>
            <pc:docMk/>
            <pc:sldMk cId="3300170" sldId="295"/>
            <ac:spMk id="3" creationId="{3BF86A13-89C7-C3DB-6F82-10F603BAB37A}"/>
          </ac:spMkLst>
        </pc:spChg>
        <pc:picChg chg="del mod">
          <ac:chgData name="Yixuan Zhou" userId="b88ee38c45177f57" providerId="LiveId" clId="{A21EC36F-A289-4769-A7F3-0D306FA186C6}" dt="2023-09-26T16:19:47.456" v="533" actId="478"/>
          <ac:picMkLst>
            <pc:docMk/>
            <pc:sldMk cId="3300170" sldId="295"/>
            <ac:picMk id="5" creationId="{F25F5CC7-9C19-1B8D-7FEB-D0DBD5620588}"/>
          </ac:picMkLst>
        </pc:picChg>
        <pc:picChg chg="add mod">
          <ac:chgData name="Yixuan Zhou" userId="b88ee38c45177f57" providerId="LiveId" clId="{A21EC36F-A289-4769-A7F3-0D306FA186C6}" dt="2023-09-26T16:21:15.518" v="557" actId="1076"/>
          <ac:picMkLst>
            <pc:docMk/>
            <pc:sldMk cId="3300170" sldId="295"/>
            <ac:picMk id="6" creationId="{EC4B3389-B1BD-2CED-AC75-58291D176171}"/>
          </ac:picMkLst>
        </pc:picChg>
      </pc:sldChg>
      <pc:sldChg chg="new del">
        <pc:chgData name="Yixuan Zhou" userId="b88ee38c45177f57" providerId="LiveId" clId="{A21EC36F-A289-4769-A7F3-0D306FA186C6}" dt="2023-09-26T16:25:25.746" v="588" actId="47"/>
        <pc:sldMkLst>
          <pc:docMk/>
          <pc:sldMk cId="3595677169" sldId="296"/>
        </pc:sldMkLst>
      </pc:sldChg>
      <pc:sldChg chg="addSp delSp modSp add del mod ord">
        <pc:chgData name="Yixuan Zhou" userId="b88ee38c45177f57" providerId="LiveId" clId="{A21EC36F-A289-4769-A7F3-0D306FA186C6}" dt="2023-10-05T01:33:36.780" v="1031" actId="47"/>
        <pc:sldMkLst>
          <pc:docMk/>
          <pc:sldMk cId="3000859200" sldId="297"/>
        </pc:sldMkLst>
        <pc:spChg chg="mod">
          <ac:chgData name="Yixuan Zhou" userId="b88ee38c45177f57" providerId="LiveId" clId="{A21EC36F-A289-4769-A7F3-0D306FA186C6}" dt="2023-09-26T16:26:58.333" v="609" actId="1076"/>
          <ac:spMkLst>
            <pc:docMk/>
            <pc:sldMk cId="3000859200" sldId="297"/>
            <ac:spMk id="3" creationId="{3BF86A13-89C7-C3DB-6F82-10F603BAB37A}"/>
          </ac:spMkLst>
        </pc:spChg>
        <pc:spChg chg="add del">
          <ac:chgData name="Yixuan Zhou" userId="b88ee38c45177f57" providerId="LiveId" clId="{A21EC36F-A289-4769-A7F3-0D306FA186C6}" dt="2023-09-26T17:07:42.162" v="758" actId="22"/>
          <ac:spMkLst>
            <pc:docMk/>
            <pc:sldMk cId="3000859200" sldId="297"/>
            <ac:spMk id="6" creationId="{37F11170-7D09-050A-5961-9BD28BE7A1B6}"/>
          </ac:spMkLst>
        </pc:spChg>
        <pc:spChg chg="add del mod">
          <ac:chgData name="Yixuan Zhou" userId="b88ee38c45177f57" providerId="LiveId" clId="{A21EC36F-A289-4769-A7F3-0D306FA186C6}" dt="2023-09-26T17:08:01.755" v="761" actId="478"/>
          <ac:spMkLst>
            <pc:docMk/>
            <pc:sldMk cId="3000859200" sldId="297"/>
            <ac:spMk id="7" creationId="{8CA88BBF-D8D2-2791-699E-FC591BF3A064}"/>
          </ac:spMkLst>
        </pc:spChg>
        <pc:spChg chg="add del mod">
          <ac:chgData name="Yixuan Zhou" userId="b88ee38c45177f57" providerId="LiveId" clId="{A21EC36F-A289-4769-A7F3-0D306FA186C6}" dt="2023-09-26T17:08:03.472" v="762" actId="478"/>
          <ac:spMkLst>
            <pc:docMk/>
            <pc:sldMk cId="3000859200" sldId="297"/>
            <ac:spMk id="9" creationId="{246F93BF-84A9-B7AC-73E3-84E82501C76C}"/>
          </ac:spMkLst>
        </pc:spChg>
        <pc:picChg chg="add mod">
          <ac:chgData name="Yixuan Zhou" userId="b88ee38c45177f57" providerId="LiveId" clId="{A21EC36F-A289-4769-A7F3-0D306FA186C6}" dt="2023-09-26T16:27:10.243" v="611" actId="1076"/>
          <ac:picMkLst>
            <pc:docMk/>
            <pc:sldMk cId="3000859200" sldId="297"/>
            <ac:picMk id="5" creationId="{47769551-7DC7-63C6-21B4-C92168E191D8}"/>
          </ac:picMkLst>
        </pc:picChg>
        <pc:picChg chg="del">
          <ac:chgData name="Yixuan Zhou" userId="b88ee38c45177f57" providerId="LiveId" clId="{A21EC36F-A289-4769-A7F3-0D306FA186C6}" dt="2023-09-26T16:24:10.190" v="574" actId="478"/>
          <ac:picMkLst>
            <pc:docMk/>
            <pc:sldMk cId="3000859200" sldId="297"/>
            <ac:picMk id="6" creationId="{0EAFAFBD-1337-B1E0-4E80-84C5099CCB3B}"/>
          </ac:picMkLst>
        </pc:picChg>
      </pc:sldChg>
      <pc:sldChg chg="addSp delSp modSp add del mod">
        <pc:chgData name="Yixuan Zhou" userId="b88ee38c45177f57" providerId="LiveId" clId="{A21EC36F-A289-4769-A7F3-0D306FA186C6}" dt="2023-10-05T01:33:36.780" v="1031" actId="47"/>
        <pc:sldMkLst>
          <pc:docMk/>
          <pc:sldMk cId="44959132" sldId="298"/>
        </pc:sldMkLst>
        <pc:spChg chg="mod">
          <ac:chgData name="Yixuan Zhou" userId="b88ee38c45177f57" providerId="LiveId" clId="{A21EC36F-A289-4769-A7F3-0D306FA186C6}" dt="2023-09-26T16:26:24.214" v="601" actId="5793"/>
          <ac:spMkLst>
            <pc:docMk/>
            <pc:sldMk cId="44959132" sldId="298"/>
            <ac:spMk id="3" creationId="{3BF86A13-89C7-C3DB-6F82-10F603BAB37A}"/>
          </ac:spMkLst>
        </pc:spChg>
        <pc:picChg chg="del">
          <ac:chgData name="Yixuan Zhou" userId="b88ee38c45177f57" providerId="LiveId" clId="{A21EC36F-A289-4769-A7F3-0D306FA186C6}" dt="2023-09-26T16:25:17.937" v="584" actId="478"/>
          <ac:picMkLst>
            <pc:docMk/>
            <pc:sldMk cId="44959132" sldId="298"/>
            <ac:picMk id="5" creationId="{47769551-7DC7-63C6-21B4-C92168E191D8}"/>
          </ac:picMkLst>
        </pc:picChg>
        <pc:picChg chg="add mod">
          <ac:chgData name="Yixuan Zhou" userId="b88ee38c45177f57" providerId="LiveId" clId="{A21EC36F-A289-4769-A7F3-0D306FA186C6}" dt="2023-09-26T16:26:27.619" v="602" actId="1076"/>
          <ac:picMkLst>
            <pc:docMk/>
            <pc:sldMk cId="44959132" sldId="298"/>
            <ac:picMk id="6" creationId="{BA31878A-DDF7-5AD5-747A-626044CDF5D5}"/>
          </ac:picMkLst>
        </pc:picChg>
      </pc:sldChg>
      <pc:sldChg chg="addSp delSp modSp add del mod">
        <pc:chgData name="Yixuan Zhou" userId="b88ee38c45177f57" providerId="LiveId" clId="{A21EC36F-A289-4769-A7F3-0D306FA186C6}" dt="2023-10-05T01:33:36.780" v="1031" actId="47"/>
        <pc:sldMkLst>
          <pc:docMk/>
          <pc:sldMk cId="754076210" sldId="299"/>
        </pc:sldMkLst>
        <pc:spChg chg="mod">
          <ac:chgData name="Yixuan Zhou" userId="b88ee38c45177f57" providerId="LiveId" clId="{A21EC36F-A289-4769-A7F3-0D306FA186C6}" dt="2023-09-26T16:27:19.315" v="613" actId="1076"/>
          <ac:spMkLst>
            <pc:docMk/>
            <pc:sldMk cId="754076210" sldId="299"/>
            <ac:spMk id="3" creationId="{3BF86A13-89C7-C3DB-6F82-10F603BAB37A}"/>
          </ac:spMkLst>
        </pc:spChg>
        <pc:picChg chg="add mod">
          <ac:chgData name="Yixuan Zhou" userId="b88ee38c45177f57" providerId="LiveId" clId="{A21EC36F-A289-4769-A7F3-0D306FA186C6}" dt="2023-09-26T16:27:17.492" v="612" actId="1076"/>
          <ac:picMkLst>
            <pc:docMk/>
            <pc:sldMk cId="754076210" sldId="299"/>
            <ac:picMk id="5" creationId="{72429337-FBD4-B638-5F28-A247A1011649}"/>
          </ac:picMkLst>
        </pc:picChg>
        <pc:picChg chg="del">
          <ac:chgData name="Yixuan Zhou" userId="b88ee38c45177f57" providerId="LiveId" clId="{A21EC36F-A289-4769-A7F3-0D306FA186C6}" dt="2023-09-26T16:25:31.331" v="590" actId="478"/>
          <ac:picMkLst>
            <pc:docMk/>
            <pc:sldMk cId="754076210" sldId="299"/>
            <ac:picMk id="6" creationId="{BA31878A-DDF7-5AD5-747A-626044CDF5D5}"/>
          </ac:picMkLst>
        </pc:picChg>
      </pc:sldChg>
      <pc:sldChg chg="modSp new del mod">
        <pc:chgData name="Yixuan Zhou" userId="b88ee38c45177f57" providerId="LiveId" clId="{A21EC36F-A289-4769-A7F3-0D306FA186C6}" dt="2023-09-26T16:29:10.703" v="649" actId="47"/>
        <pc:sldMkLst>
          <pc:docMk/>
          <pc:sldMk cId="1923331583" sldId="300"/>
        </pc:sldMkLst>
        <pc:spChg chg="mod">
          <ac:chgData name="Yixuan Zhou" userId="b88ee38c45177f57" providerId="LiveId" clId="{A21EC36F-A289-4769-A7F3-0D306FA186C6}" dt="2023-09-26T16:29:02.993" v="647" actId="1076"/>
          <ac:spMkLst>
            <pc:docMk/>
            <pc:sldMk cId="1923331583" sldId="300"/>
            <ac:spMk id="2" creationId="{BE489332-759F-614E-99B6-897481337420}"/>
          </ac:spMkLst>
        </pc:spChg>
      </pc:sldChg>
      <pc:sldChg chg="new del">
        <pc:chgData name="Yixuan Zhou" userId="b88ee38c45177f57" providerId="LiveId" clId="{A21EC36F-A289-4769-A7F3-0D306FA186C6}" dt="2023-09-26T16:28:52.946" v="645" actId="47"/>
        <pc:sldMkLst>
          <pc:docMk/>
          <pc:sldMk cId="2919903834" sldId="300"/>
        </pc:sldMkLst>
      </pc:sldChg>
      <pc:sldChg chg="new del">
        <pc:chgData name="Yixuan Zhou" userId="b88ee38c45177f57" providerId="LiveId" clId="{A21EC36F-A289-4769-A7F3-0D306FA186C6}" dt="2023-09-26T16:28:51.105" v="644" actId="47"/>
        <pc:sldMkLst>
          <pc:docMk/>
          <pc:sldMk cId="1732644259" sldId="301"/>
        </pc:sldMkLst>
      </pc:sldChg>
      <pc:sldChg chg="modSp add del mod">
        <pc:chgData name="Yixuan Zhou" userId="b88ee38c45177f57" providerId="LiveId" clId="{A21EC36F-A289-4769-A7F3-0D306FA186C6}" dt="2023-10-05T01:33:36.780" v="1031" actId="47"/>
        <pc:sldMkLst>
          <pc:docMk/>
          <pc:sldMk cId="3483086446" sldId="301"/>
        </pc:sldMkLst>
        <pc:spChg chg="mod">
          <ac:chgData name="Yixuan Zhou" userId="b88ee38c45177f57" providerId="LiveId" clId="{A21EC36F-A289-4769-A7F3-0D306FA186C6}" dt="2023-09-26T16:32:51.542" v="742" actId="20577"/>
          <ac:spMkLst>
            <pc:docMk/>
            <pc:sldMk cId="3483086446" sldId="301"/>
            <ac:spMk id="2" creationId="{7E3611A7-634B-90DA-7638-15FC5682035B}"/>
          </ac:spMkLst>
        </pc:spChg>
        <pc:spChg chg="mod">
          <ac:chgData name="Yixuan Zhou" userId="b88ee38c45177f57" providerId="LiveId" clId="{A21EC36F-A289-4769-A7F3-0D306FA186C6}" dt="2023-09-26T16:29:27.723" v="663" actId="20577"/>
          <ac:spMkLst>
            <pc:docMk/>
            <pc:sldMk cId="3483086446" sldId="301"/>
            <ac:spMk id="3" creationId="{5CFC8AC6-2F30-E591-EB33-AFF5AC479CFA}"/>
          </ac:spMkLst>
        </pc:spChg>
      </pc:sldChg>
      <pc:sldChg chg="add del">
        <pc:chgData name="Yixuan Zhou" userId="b88ee38c45177f57" providerId="LiveId" clId="{A21EC36F-A289-4769-A7F3-0D306FA186C6}" dt="2023-09-26T16:29:18.576" v="661"/>
        <pc:sldMkLst>
          <pc:docMk/>
          <pc:sldMk cId="905035296" sldId="302"/>
        </pc:sldMkLst>
      </pc:sldChg>
      <pc:sldChg chg="modSp new del mod modNotesTx">
        <pc:chgData name="Yixuan Zhou" userId="b88ee38c45177f57" providerId="LiveId" clId="{A21EC36F-A289-4769-A7F3-0D306FA186C6}" dt="2023-10-05T01:33:36.780" v="1031" actId="47"/>
        <pc:sldMkLst>
          <pc:docMk/>
          <pc:sldMk cId="1773724140" sldId="302"/>
        </pc:sldMkLst>
        <pc:spChg chg="mod">
          <ac:chgData name="Yixuan Zhou" userId="b88ee38c45177f57" providerId="LiveId" clId="{A21EC36F-A289-4769-A7F3-0D306FA186C6}" dt="2023-09-26T16:29:42.362" v="678" actId="20577"/>
          <ac:spMkLst>
            <pc:docMk/>
            <pc:sldMk cId="1773724140" sldId="302"/>
            <ac:spMk id="2" creationId="{3ABBE7AD-C08E-F855-73F1-E7FE7288DB94}"/>
          </ac:spMkLst>
        </pc:spChg>
        <pc:spChg chg="mod">
          <ac:chgData name="Yixuan Zhou" userId="b88ee38c45177f57" providerId="LiveId" clId="{A21EC36F-A289-4769-A7F3-0D306FA186C6}" dt="2023-09-26T16:30:48.456" v="703" actId="1076"/>
          <ac:spMkLst>
            <pc:docMk/>
            <pc:sldMk cId="1773724140" sldId="302"/>
            <ac:spMk id="3" creationId="{86E57A25-0CAC-7DCC-62A7-3A7E0B645A27}"/>
          </ac:spMkLst>
        </pc:spChg>
      </pc:sldChg>
      <pc:sldChg chg="new del ord">
        <pc:chgData name="Yixuan Zhou" userId="b88ee38c45177f57" providerId="LiveId" clId="{A21EC36F-A289-4769-A7F3-0D306FA186C6}" dt="2023-09-26T16:32:40.155" v="730" actId="47"/>
        <pc:sldMkLst>
          <pc:docMk/>
          <pc:sldMk cId="350434341" sldId="303"/>
        </pc:sldMkLst>
      </pc:sldChg>
      <pc:sldChg chg="modSp new del mod modNotesTx">
        <pc:chgData name="Yixuan Zhou" userId="b88ee38c45177f57" providerId="LiveId" clId="{A21EC36F-A289-4769-A7F3-0D306FA186C6}" dt="2023-10-05T01:33:36.780" v="1031" actId="47"/>
        <pc:sldMkLst>
          <pc:docMk/>
          <pc:sldMk cId="1060601670" sldId="304"/>
        </pc:sldMkLst>
        <pc:spChg chg="mod">
          <ac:chgData name="Yixuan Zhou" userId="b88ee38c45177f57" providerId="LiveId" clId="{A21EC36F-A289-4769-A7F3-0D306FA186C6}" dt="2023-09-26T16:31:51.919" v="711"/>
          <ac:spMkLst>
            <pc:docMk/>
            <pc:sldMk cId="1060601670" sldId="304"/>
            <ac:spMk id="2" creationId="{012DB057-FEA9-97BC-54EF-8845E0CDE7B2}"/>
          </ac:spMkLst>
        </pc:spChg>
        <pc:spChg chg="mod">
          <ac:chgData name="Yixuan Zhou" userId="b88ee38c45177f57" providerId="LiveId" clId="{A21EC36F-A289-4769-A7F3-0D306FA186C6}" dt="2023-09-26T16:33:26.776" v="755" actId="1076"/>
          <ac:spMkLst>
            <pc:docMk/>
            <pc:sldMk cId="1060601670" sldId="304"/>
            <ac:spMk id="3" creationId="{A93A2CEC-4D4E-F9E7-B111-473DD495B428}"/>
          </ac:spMkLst>
        </pc:spChg>
      </pc:sldChg>
      <pc:sldChg chg="new del">
        <pc:chgData name="Yixuan Zhou" userId="b88ee38c45177f57" providerId="LiveId" clId="{A21EC36F-A289-4769-A7F3-0D306FA186C6}" dt="2023-10-05T01:33:40.544" v="1032" actId="47"/>
        <pc:sldMkLst>
          <pc:docMk/>
          <pc:sldMk cId="3275087468" sldId="305"/>
        </pc:sldMkLst>
      </pc:sldChg>
      <pc:sldMasterChg chg="addSldLayout delSldLayout">
        <pc:chgData name="Yixuan Zhou" userId="b88ee38c45177f57" providerId="LiveId" clId="{A21EC36F-A289-4769-A7F3-0D306FA186C6}" dt="2023-10-05T01:33:40.544" v="1032" actId="47"/>
        <pc:sldMasterMkLst>
          <pc:docMk/>
          <pc:sldMasterMk cId="0" sldId="2147483661"/>
        </pc:sldMasterMkLst>
        <pc:sldLayoutChg chg="add del">
          <pc:chgData name="Yixuan Zhou" userId="b88ee38c45177f57" providerId="LiveId" clId="{A21EC36F-A289-4769-A7F3-0D306FA186C6}" dt="2023-10-05T01:33:26.245" v="1030" actId="47"/>
          <pc:sldLayoutMkLst>
            <pc:docMk/>
            <pc:sldMasterMk cId="0" sldId="2147483661"/>
            <pc:sldLayoutMk cId="0" sldId="2147483648"/>
          </pc:sldLayoutMkLst>
        </pc:sldLayoutChg>
        <pc:sldLayoutChg chg="del">
          <pc:chgData name="Yixuan Zhou" userId="b88ee38c45177f57" providerId="LiveId" clId="{A21EC36F-A289-4769-A7F3-0D306FA186C6}" dt="2023-10-05T01:33:40.544" v="1032" actId="47"/>
          <pc:sldLayoutMkLst>
            <pc:docMk/>
            <pc:sldMasterMk cId="0" sldId="2147483661"/>
            <pc:sldLayoutMk cId="0"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14300" indent="0">
              <a:buNone/>
            </a:pPr>
            <a:r>
              <a:rPr lang="en-US" sz="1100" b="0" i="0" dirty="0">
                <a:effectLst/>
                <a:latin typeface="-apple-system"/>
              </a:rPr>
              <a:t>- Interactive Analysis: Dremel allows for interactive ad-hoc query processing, providing fast response times for data exploration, monitoring, debugging, and other tasks.</a:t>
            </a:r>
            <a:br>
              <a:rPr lang="en-US" sz="1100" b="0" i="0" dirty="0">
                <a:effectLst/>
                <a:latin typeface="-apple-system"/>
              </a:rPr>
            </a:br>
            <a:r>
              <a:rPr lang="en-US" sz="1100" b="0" i="0" dirty="0">
                <a:effectLst/>
                <a:latin typeface="-apple-system"/>
              </a:rPr>
              <a:t>- Columnar Storage: Dremel uses a column-striped storage representation, which enables it to read less data from storage and reduce CPU costs due to cheaper compression.</a:t>
            </a:r>
          </a:p>
          <a:p>
            <a:pPr marL="114300" indent="0">
              <a:buNone/>
            </a:pPr>
            <a:r>
              <a:rPr lang="en-US" sz="1100" b="0" i="0" dirty="0">
                <a:effectLst/>
                <a:latin typeface="-apple-system"/>
              </a:rPr>
              <a:t>- Serving Tree Topology: Dremel utilizes a serving tree topology to efficiently process queries by aggregating results from lower levels of the tree.</a:t>
            </a:r>
            <a:br>
              <a:rPr lang="en-US" sz="1100" b="0" i="0" dirty="0">
                <a:effectLst/>
                <a:latin typeface="-apple-system"/>
              </a:rPr>
            </a:br>
            <a:r>
              <a:rPr lang="en-US" sz="1100" b="0" i="0" dirty="0">
                <a:effectLst/>
                <a:latin typeface="-apple-system"/>
              </a:rPr>
              <a:t>- SQL-like Language: Dremel provides a high-level, SQL-like language to express ad hoc queries, allowing users to execute queries natively without translating them into MapReduce jobs.</a:t>
            </a:r>
          </a:p>
          <a:p>
            <a:pPr marL="114300" indent="0">
              <a:buNone/>
            </a:pPr>
            <a:endParaRPr lang="en-US" sz="1100" b="0" i="0" dirty="0">
              <a:effectLst/>
              <a:latin typeface="-apple-system"/>
            </a:endParaRPr>
          </a:p>
        </p:txBody>
      </p:sp>
    </p:spTree>
    <p:extLst>
      <p:ext uri="{BB962C8B-B14F-4D97-AF65-F5344CB8AC3E}">
        <p14:creationId xmlns:p14="http://schemas.microsoft.com/office/powerpoint/2010/main" val="4228661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14300" indent="0">
              <a:buNone/>
            </a:pPr>
            <a:r>
              <a:rPr lang="en-US" b="0" i="0" dirty="0">
                <a:solidFill>
                  <a:srgbClr val="374151"/>
                </a:solidFill>
                <a:effectLst/>
                <a:latin typeface="Söhne"/>
              </a:rPr>
              <a:t>Like MapReduce, Dremel also leverages the concept of parallel processing. It allows for the parallel execution of queries on large datasets distributed across multiple machines or nodes, making it suitable for big data processing. </a:t>
            </a:r>
            <a:r>
              <a:rPr lang="en-US" altLang="zh-CN" b="0" i="0" dirty="0">
                <a:solidFill>
                  <a:srgbClr val="374151"/>
                </a:solidFill>
                <a:effectLst/>
                <a:latin typeface="Söhne"/>
              </a:rPr>
              <a:t>– tree </a:t>
            </a:r>
            <a:r>
              <a:rPr lang="en-US" altLang="zh-CN" b="0" i="0" dirty="0" err="1">
                <a:solidFill>
                  <a:srgbClr val="374151"/>
                </a:solidFill>
                <a:effectLst/>
                <a:latin typeface="Söhne"/>
              </a:rPr>
              <a:t>achietecture</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MapReduce </a:t>
            </a:r>
            <a:r>
              <a:rPr lang="en-US" altLang="zh-CN" b="0" i="0" dirty="0">
                <a:solidFill>
                  <a:srgbClr val="374151"/>
                </a:solidFill>
                <a:effectLst/>
                <a:latin typeface="Söhne"/>
              </a:rPr>
              <a:t>i</a:t>
            </a:r>
            <a:r>
              <a:rPr lang="en-US" b="0" i="0" dirty="0">
                <a:solidFill>
                  <a:srgbClr val="374151"/>
                </a:solidFill>
                <a:effectLst/>
                <a:latin typeface="Söhne"/>
              </a:rPr>
              <a:t>s a process of organizing a pile of chaotic and disorganized data according to certain characteristics, then processing it to obtain the final result. The 'Map' phase deals with disorganized and unrelated data; it parses each piece of data, extracting the key and value, in other words, extracting the data features. After the Shuffle phase in MapReduce, what the 'Reduce' phase sees is already well-organized data.</a:t>
            </a:r>
          </a:p>
          <a:p>
            <a:pPr algn="l">
              <a:buFont typeface="Arial" panose="020B0604020202020204" pitchFamily="34" charset="0"/>
              <a:buChar char="•"/>
            </a:pPr>
            <a:r>
              <a:rPr lang="en-US" altLang="zh-CN" b="0" i="0" dirty="0">
                <a:solidFill>
                  <a:srgbClr val="374151"/>
                </a:solidFill>
                <a:effectLst/>
                <a:latin typeface="Söhne"/>
              </a:rPr>
              <a:t>The Map function will be applied to each element inside the list, so the original list hasn’t been modified, which means that there could be some other calculations ongoing at the same time. </a:t>
            </a:r>
          </a:p>
          <a:p>
            <a:pPr algn="l">
              <a:buFont typeface="Arial" panose="020B0604020202020204" pitchFamily="34" charset="0"/>
              <a:buChar char="•"/>
            </a:pPr>
            <a:endParaRPr lang="en-US" b="0" i="0" dirty="0">
              <a:solidFill>
                <a:srgbClr val="111111"/>
              </a:solidFill>
              <a:effectLst/>
              <a:latin typeface="-apple-system"/>
            </a:endParaRPr>
          </a:p>
        </p:txBody>
      </p:sp>
    </p:spTree>
    <p:extLst>
      <p:ext uri="{BB962C8B-B14F-4D97-AF65-F5344CB8AC3E}">
        <p14:creationId xmlns:p14="http://schemas.microsoft.com/office/powerpoint/2010/main" val="3132105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11111"/>
                </a:solidFill>
                <a:effectLst/>
                <a:latin typeface="-apple-system"/>
              </a:rPr>
              <a:t>MapReduce is important because it enables the processing of large datasets that would otherwise be impossible to process using traditional methods. It provides a way to process data in parallel across a large number of machines, thereby reducing the time required to process large datasets.</a:t>
            </a:r>
          </a:p>
          <a:p>
            <a:r>
              <a:rPr lang="en-US" b="0" i="0" dirty="0">
                <a:solidFill>
                  <a:srgbClr val="111111"/>
                </a:solidFill>
                <a:effectLst/>
                <a:latin typeface="-apple-system"/>
              </a:rPr>
              <a:t>This allows for the processing of large datasets that would otherwise be impossible to process using traditional methods.</a:t>
            </a:r>
            <a:endParaRPr lang="en-US" dirty="0"/>
          </a:p>
          <a:p>
            <a:pPr marL="139700" indent="0">
              <a:buNone/>
            </a:pPr>
            <a:endParaRPr lang="en-US" dirty="0"/>
          </a:p>
        </p:txBody>
      </p:sp>
    </p:spTree>
    <p:extLst>
      <p:ext uri="{BB962C8B-B14F-4D97-AF65-F5344CB8AC3E}">
        <p14:creationId xmlns:p14="http://schemas.microsoft.com/office/powerpoint/2010/main" val="240966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lgn="l">
              <a:buNone/>
            </a:pPr>
            <a:r>
              <a:rPr lang="en-US" b="0" i="0" dirty="0">
                <a:solidFill>
                  <a:srgbClr val="333333"/>
                </a:solidFill>
                <a:effectLst/>
                <a:latin typeface="Helvetica Neue"/>
              </a:rPr>
              <a:t> a framework that allows for the distributed processing of large data sets across clusters of computers using simple programming models.</a:t>
            </a:r>
            <a:endParaRPr lang="en-US" b="1" i="0" dirty="0">
              <a:solidFill>
                <a:srgbClr val="06283D"/>
              </a:solidFill>
              <a:effectLst/>
              <a:latin typeface="var(--font-sans)"/>
            </a:endParaRPr>
          </a:p>
          <a:p>
            <a:pPr algn="l"/>
            <a:r>
              <a:rPr lang="en-US" b="1" i="0" dirty="0">
                <a:solidFill>
                  <a:srgbClr val="06283D"/>
                </a:solidFill>
                <a:effectLst/>
                <a:latin typeface="var(--font-sans)"/>
              </a:rPr>
              <a:t>1. Hadoop Distributed File System (HDFS)</a:t>
            </a:r>
            <a:endParaRPr lang="en-US" b="0" i="0" dirty="0">
              <a:effectLst/>
              <a:latin typeface="var(--font-serif)"/>
            </a:endParaRPr>
          </a:p>
          <a:p>
            <a:pPr algn="l"/>
            <a:r>
              <a:rPr lang="en-US" b="0" i="0" dirty="0">
                <a:effectLst/>
                <a:latin typeface="var(--font-sans)"/>
              </a:rPr>
              <a:t>A distributed file system that runs on standard or low-end hardware. HDFS provides better data throughput than traditional file systems, in addition to high fault tolerance and native support of large datasets.</a:t>
            </a:r>
          </a:p>
          <a:p>
            <a:pPr algn="l"/>
            <a:r>
              <a:rPr lang="en-US" b="1" i="0" dirty="0">
                <a:solidFill>
                  <a:srgbClr val="06283D"/>
                </a:solidFill>
                <a:effectLst/>
                <a:latin typeface="var(--font-sans)"/>
              </a:rPr>
              <a:t>2. Yet Another Resource Negotiator (YARN)</a:t>
            </a:r>
            <a:endParaRPr lang="en-US" b="0" i="0" dirty="0">
              <a:effectLst/>
              <a:latin typeface="var(--font-serif)"/>
            </a:endParaRPr>
          </a:p>
          <a:p>
            <a:pPr algn="l"/>
            <a:r>
              <a:rPr lang="en-US" b="0" i="0" dirty="0">
                <a:effectLst/>
                <a:latin typeface="var(--font-sans)"/>
              </a:rPr>
              <a:t>Manages and monitors cluster nodes and resource usage. It schedules jobs and tasks.</a:t>
            </a:r>
          </a:p>
          <a:p>
            <a:pPr algn="l"/>
            <a:r>
              <a:rPr lang="en-US" b="1" i="0" dirty="0">
                <a:solidFill>
                  <a:srgbClr val="06283D"/>
                </a:solidFill>
                <a:effectLst/>
                <a:latin typeface="var(--font-sans)"/>
              </a:rPr>
              <a:t>3. Map Reduce</a:t>
            </a:r>
            <a:endParaRPr lang="en-US" b="0" i="0" dirty="0">
              <a:effectLst/>
              <a:latin typeface="var(--font-serif)"/>
            </a:endParaRPr>
          </a:p>
          <a:p>
            <a:pPr algn="l"/>
            <a:r>
              <a:rPr lang="en-US" b="0" i="0" dirty="0">
                <a:effectLst/>
                <a:latin typeface="var(--font-sans)"/>
              </a:rPr>
              <a:t>A framework that helps programs do the parallel computation on data. The map task takes input data and converts it into a dataset that can be computed in key-value pairs. The output of the map task is consumed by reduce tasks to aggregate output and provide the desired result.</a:t>
            </a:r>
          </a:p>
          <a:p>
            <a:pPr algn="l"/>
            <a:r>
              <a:rPr lang="en-US" b="1" i="0" dirty="0">
                <a:solidFill>
                  <a:srgbClr val="06283D"/>
                </a:solidFill>
                <a:effectLst/>
                <a:latin typeface="var(--font-sans)"/>
              </a:rPr>
              <a:t>4. Hadoop Common</a:t>
            </a:r>
            <a:endParaRPr lang="en-US" b="0" i="0" dirty="0">
              <a:effectLst/>
              <a:latin typeface="var(--font-serif)"/>
            </a:endParaRPr>
          </a:p>
          <a:p>
            <a:pPr algn="l"/>
            <a:r>
              <a:rPr lang="en-US" b="0" i="0" dirty="0">
                <a:effectLst/>
                <a:latin typeface="var(--font-sans)"/>
              </a:rPr>
              <a:t>Provides common Java libraries that can be used across all modules.</a:t>
            </a:r>
          </a:p>
        </p:txBody>
      </p:sp>
    </p:spTree>
    <p:extLst>
      <p:ext uri="{BB962C8B-B14F-4D97-AF65-F5344CB8AC3E}">
        <p14:creationId xmlns:p14="http://schemas.microsoft.com/office/powerpoint/2010/main" val="396591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b="0" i="0" dirty="0">
                <a:solidFill>
                  <a:srgbClr val="202124"/>
                </a:solidFill>
                <a:effectLst/>
                <a:latin typeface="Google Sans"/>
              </a:rPr>
              <a:t> Hadoop processes data in batches. Spark processes data in real time.</a:t>
            </a:r>
            <a:endParaRPr lang="en-US" dirty="0"/>
          </a:p>
        </p:txBody>
      </p:sp>
    </p:spTree>
    <p:extLst>
      <p:ext uri="{BB962C8B-B14F-4D97-AF65-F5344CB8AC3E}">
        <p14:creationId xmlns:p14="http://schemas.microsoft.com/office/powerpoint/2010/main" val="1758784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68300" indent="-228600">
              <a:buAutoNum type="arabicPeriod"/>
            </a:pPr>
            <a:r>
              <a:rPr lang="en-US" b="0" i="0" dirty="0">
                <a:solidFill>
                  <a:srgbClr val="111111"/>
                </a:solidFill>
                <a:effectLst/>
                <a:latin typeface="-apple-system"/>
              </a:rPr>
              <a:t>Spark SQL adopted Dremel’s columnar storage model.  </a:t>
            </a:r>
          </a:p>
          <a:p>
            <a:pPr marL="368300" indent="-228600">
              <a:buAutoNum type="arabicPeriod"/>
            </a:pPr>
            <a:r>
              <a:rPr lang="en-US" b="0" i="0" dirty="0">
                <a:solidFill>
                  <a:srgbClr val="374151"/>
                </a:solidFill>
                <a:effectLst/>
                <a:latin typeface="Söhne"/>
              </a:rPr>
              <a:t>Inspired by Dremel‘s user-friendly SQL-like interface for easy query composition</a:t>
            </a:r>
            <a:r>
              <a:rPr lang="zh-CN" altLang="en-US" b="0" i="0" dirty="0">
                <a:solidFill>
                  <a:srgbClr val="374151"/>
                </a:solidFill>
                <a:effectLst/>
                <a:latin typeface="Söhne"/>
              </a:rPr>
              <a:t>， </a:t>
            </a:r>
            <a:r>
              <a:rPr lang="en-US" b="0" i="0" dirty="0">
                <a:solidFill>
                  <a:srgbClr val="374151"/>
                </a:solidFill>
                <a:effectLst/>
                <a:latin typeface="Söhne"/>
              </a:rPr>
              <a:t>Spark SQL offers a similar intuitive interface for big data analysis.</a:t>
            </a:r>
          </a:p>
          <a:p>
            <a:pPr marL="368300" indent="-228600">
              <a:buAutoNum type="arabicPeriod"/>
            </a:pPr>
            <a:r>
              <a:rPr lang="en-US" b="0" i="0" dirty="0">
                <a:solidFill>
                  <a:srgbClr val="374151"/>
                </a:solidFill>
                <a:effectLst/>
                <a:latin typeface="Söhne"/>
              </a:rPr>
              <a:t>It prioritizes accuracy in query results over speed</a:t>
            </a:r>
            <a:r>
              <a:rPr lang="zh-CN" altLang="en-US" b="0" i="0" dirty="0">
                <a:solidFill>
                  <a:srgbClr val="374151"/>
                </a:solidFill>
                <a:effectLst/>
                <a:latin typeface="Söhne"/>
              </a:rPr>
              <a:t>， </a:t>
            </a:r>
            <a:r>
              <a:rPr lang="en-US" altLang="zh-CN" b="0" i="0" dirty="0">
                <a:solidFill>
                  <a:srgbClr val="374151"/>
                </a:solidFill>
                <a:effectLst/>
                <a:latin typeface="Söhne"/>
              </a:rPr>
              <a:t>which is different from </a:t>
            </a:r>
            <a:r>
              <a:rPr lang="en-US" altLang="zh-CN" b="0" i="0" dirty="0" err="1">
                <a:solidFill>
                  <a:srgbClr val="374151"/>
                </a:solidFill>
                <a:effectLst/>
                <a:latin typeface="Söhne"/>
              </a:rPr>
              <a:t>BlindDB</a:t>
            </a:r>
            <a:r>
              <a:rPr lang="en-US" altLang="zh-CN" b="0" i="0" dirty="0">
                <a:solidFill>
                  <a:srgbClr val="374151"/>
                </a:solidFill>
                <a:effectLst/>
                <a:latin typeface="Söhne"/>
              </a:rPr>
              <a:t>, because t</a:t>
            </a:r>
            <a:r>
              <a:rPr lang="en-US" b="0" i="0" dirty="0">
                <a:solidFill>
                  <a:srgbClr val="374151"/>
                </a:solidFill>
                <a:effectLst/>
                <a:latin typeface="Söhne"/>
              </a:rPr>
              <a:t>he primary trade-off in </a:t>
            </a:r>
            <a:r>
              <a:rPr lang="en-US" b="0" i="0" dirty="0" err="1">
                <a:solidFill>
                  <a:srgbClr val="374151"/>
                </a:solidFill>
                <a:effectLst/>
                <a:latin typeface="Söhne"/>
              </a:rPr>
              <a:t>BlinkDB</a:t>
            </a:r>
            <a:r>
              <a:rPr lang="en-US" b="0" i="0" dirty="0">
                <a:solidFill>
                  <a:srgbClr val="374151"/>
                </a:solidFill>
                <a:effectLst/>
                <a:latin typeface="Söhne"/>
              </a:rPr>
              <a:t> is accuracy for speed.</a:t>
            </a:r>
          </a:p>
          <a:p>
            <a:endParaRPr lang="en-US" b="0" i="0" dirty="0">
              <a:solidFill>
                <a:srgbClr val="111111"/>
              </a:solidFill>
              <a:effectLst/>
              <a:latin typeface="-apple-system"/>
            </a:endParaRPr>
          </a:p>
          <a:p>
            <a:r>
              <a:rPr lang="en-US" sz="3600" b="0" i="0" dirty="0">
                <a:effectLst/>
                <a:latin typeface="Arial" panose="020B0604020202020204" pitchFamily="34" charset="0"/>
              </a:rPr>
              <a:t>(1) analyzing a logical plan to resolve references, (2) logical plan optimization, (3) physical planning, and (4) code generation to compile parts of the query to Java codes</a:t>
            </a:r>
          </a:p>
          <a:p>
            <a:pPr marL="139700" indent="0">
              <a:buNone/>
            </a:pPr>
            <a:endParaRPr lang="en-US" dirty="0"/>
          </a:p>
        </p:txBody>
      </p:sp>
    </p:spTree>
    <p:extLst>
      <p:ext uri="{BB962C8B-B14F-4D97-AF65-F5344CB8AC3E}">
        <p14:creationId xmlns:p14="http://schemas.microsoft.com/office/powerpoint/2010/main" val="1540469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sz="2000" b="0" i="0" dirty="0">
                <a:solidFill>
                  <a:srgbClr val="242424"/>
                </a:solidFill>
                <a:effectLst/>
                <a:latin typeface="source-serif-pro"/>
              </a:rPr>
              <a:t>any unresolved attribute found will then pass through the catalog (an entity dictionary) in order to be resolved</a:t>
            </a:r>
          </a:p>
          <a:p>
            <a:pPr marL="139700" indent="0">
              <a:buNone/>
            </a:pPr>
            <a:r>
              <a:rPr lang="en-US" sz="2000" b="0" i="0" dirty="0">
                <a:solidFill>
                  <a:srgbClr val="242424"/>
                </a:solidFill>
                <a:effectLst/>
                <a:latin typeface="source-serif-pro"/>
              </a:rPr>
              <a:t>Abstract Syntax Tree representation is obtained</a:t>
            </a:r>
          </a:p>
          <a:p>
            <a:pPr marL="139700" indent="0">
              <a:buNone/>
            </a:pPr>
            <a:endParaRPr lang="en-US" sz="2000" b="0" i="0" dirty="0">
              <a:solidFill>
                <a:srgbClr val="242424"/>
              </a:solidFill>
              <a:effectLst/>
              <a:latin typeface="source-serif-pro"/>
            </a:endParaRPr>
          </a:p>
          <a:p>
            <a:pPr marL="139700" indent="0">
              <a:buNone/>
            </a:pPr>
            <a:r>
              <a:rPr lang="en-US" sz="2000" b="0" i="0" dirty="0">
                <a:solidFill>
                  <a:srgbClr val="242424"/>
                </a:solidFill>
                <a:effectLst/>
                <a:latin typeface="source-serif-pro"/>
              </a:rPr>
              <a:t>Logical Optimization:  the Catalyst will transform that AST applying a set of rules iteratively</a:t>
            </a:r>
          </a:p>
          <a:p>
            <a:pPr marL="139700" indent="0">
              <a:buNone/>
            </a:pPr>
            <a:r>
              <a:rPr lang="en-US" sz="2000" b="0" i="0" dirty="0">
                <a:solidFill>
                  <a:srgbClr val="242424"/>
                </a:solidFill>
                <a:effectLst/>
                <a:latin typeface="source-serif-pro"/>
              </a:rPr>
              <a:t>e.g. the filter can be pushed down to the data before it is even serialized into memory, thus reading only what satisfies the filter.</a:t>
            </a:r>
          </a:p>
          <a:p>
            <a:pPr marL="139700" indent="0">
              <a:buNone/>
            </a:pPr>
            <a:endParaRPr lang="en-US" sz="2000" b="0" i="0" dirty="0">
              <a:solidFill>
                <a:srgbClr val="242424"/>
              </a:solidFill>
              <a:effectLst/>
              <a:latin typeface="source-serif-pro"/>
            </a:endParaRPr>
          </a:p>
          <a:p>
            <a:pPr marL="139700" indent="0">
              <a:buNone/>
            </a:pPr>
            <a:r>
              <a:rPr lang="en-US" sz="2000" b="0" i="0" dirty="0">
                <a:solidFill>
                  <a:srgbClr val="242424"/>
                </a:solidFill>
                <a:effectLst/>
                <a:latin typeface="source-serif-pro"/>
              </a:rPr>
              <a:t>The physical optimization phase further optimizes the workload by taking the optimized AST as input, generating multiple physical plans, running them through a cost model an selecting the least expensive one.</a:t>
            </a:r>
            <a:endParaRPr lang="en-US" sz="2000" dirty="0"/>
          </a:p>
          <a:p>
            <a:endParaRPr lang="en-US" sz="2000" b="0" i="0" u="none" strike="noStrike" cap="none" dirty="0">
              <a:solidFill>
                <a:srgbClr val="111111"/>
              </a:solidFill>
              <a:latin typeface="-apple-system"/>
              <a:sym typeface="Lucida Sans"/>
            </a:endParaRPr>
          </a:p>
        </p:txBody>
      </p:sp>
    </p:spTree>
    <p:extLst>
      <p:ext uri="{BB962C8B-B14F-4D97-AF65-F5344CB8AC3E}">
        <p14:creationId xmlns:p14="http://schemas.microsoft.com/office/powerpoint/2010/main" val="546900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0" y="1864475"/>
            <a:ext cx="8520600" cy="9327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457200" y="231553"/>
            <a:ext cx="7766100" cy="862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C28220"/>
              </a:buClr>
              <a:buSzPts val="2800"/>
              <a:buFont typeface="Georgia"/>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3" name="Google Shape;53;p13"/>
          <p:cNvSpPr txBox="1">
            <a:spLocks noGrp="1"/>
          </p:cNvSpPr>
          <p:nvPr>
            <p:ph type="body" idx="1"/>
          </p:nvPr>
        </p:nvSpPr>
        <p:spPr>
          <a:xfrm>
            <a:off x="457200" y="1512694"/>
            <a:ext cx="7740600" cy="2467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2D637F"/>
              </a:buClr>
              <a:buSzPts val="1800"/>
              <a:buChar char="●"/>
              <a:defRPr/>
            </a:lvl1pPr>
            <a:lvl2pPr marL="914400" lvl="1" indent="-342900" algn="l" rtl="0">
              <a:spcBef>
                <a:spcPts val="1600"/>
              </a:spcBef>
              <a:spcAft>
                <a:spcPts val="0"/>
              </a:spcAft>
              <a:buClr>
                <a:srgbClr val="2D637F"/>
              </a:buClr>
              <a:buSzPts val="1800"/>
              <a:buChar char="○"/>
              <a:defRPr/>
            </a:lvl2pPr>
            <a:lvl3pPr marL="1371600" lvl="2" indent="-342900" algn="l" rtl="0">
              <a:spcBef>
                <a:spcPts val="1600"/>
              </a:spcBef>
              <a:spcAft>
                <a:spcPts val="0"/>
              </a:spcAft>
              <a:buClr>
                <a:srgbClr val="2D637F"/>
              </a:buClr>
              <a:buSzPts val="1800"/>
              <a:buChar char="■"/>
              <a:defRPr/>
            </a:lvl3pPr>
            <a:lvl4pPr marL="1828800" lvl="3" indent="-342900" algn="l" rtl="0">
              <a:spcBef>
                <a:spcPts val="1600"/>
              </a:spcBef>
              <a:spcAft>
                <a:spcPts val="0"/>
              </a:spcAft>
              <a:buClr>
                <a:srgbClr val="2D637F"/>
              </a:buClr>
              <a:buSzPts val="1800"/>
              <a:buChar char="●"/>
              <a:defRPr/>
            </a:lvl4pPr>
            <a:lvl5pPr marL="2286000" lvl="4" indent="-342900" algn="l" rtl="0">
              <a:spcBef>
                <a:spcPts val="1600"/>
              </a:spcBef>
              <a:spcAft>
                <a:spcPts val="0"/>
              </a:spcAft>
              <a:buClr>
                <a:srgbClr val="2D637F"/>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
        <p:nvSpPr>
          <p:cNvPr id="54" name="Google Shape;54;p13"/>
          <p:cNvSpPr txBox="1">
            <a:spLocks noGrp="1"/>
          </p:cNvSpPr>
          <p:nvPr>
            <p:ph type="sldNum" idx="12"/>
          </p:nvPr>
        </p:nvSpPr>
        <p:spPr>
          <a:xfrm>
            <a:off x="8548759" y="4840170"/>
            <a:ext cx="548700" cy="3936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457201" y="211322"/>
            <a:ext cx="7464300" cy="857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C28220"/>
              </a:buClr>
              <a:buSzPts val="3000"/>
              <a:buFont typeface="Georgia"/>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 name="Google Shape;57;p14"/>
          <p:cNvSpPr txBox="1">
            <a:spLocks noGrp="1"/>
          </p:cNvSpPr>
          <p:nvPr>
            <p:ph type="body" idx="1"/>
          </p:nvPr>
        </p:nvSpPr>
        <p:spPr>
          <a:xfrm>
            <a:off x="457201" y="1378333"/>
            <a:ext cx="3717900" cy="2783400"/>
          </a:xfrm>
          <a:prstGeom prst="rect">
            <a:avLst/>
          </a:prstGeom>
          <a:noFill/>
          <a:ln>
            <a:noFill/>
          </a:ln>
        </p:spPr>
        <p:txBody>
          <a:bodyPr spcFirstLastPara="1" wrap="square" lIns="91425" tIns="45700" rIns="91425" bIns="45700" anchor="t" anchorCtr="0">
            <a:noAutofit/>
          </a:bodyPr>
          <a:lstStyle>
            <a:lvl1pPr marL="457200" lvl="0" indent="-317500" algn="l" rtl="0">
              <a:spcBef>
                <a:spcPts val="440"/>
              </a:spcBef>
              <a:spcAft>
                <a:spcPts val="0"/>
              </a:spcAft>
              <a:buClr>
                <a:srgbClr val="2D637F"/>
              </a:buClr>
              <a:buSzPts val="1400"/>
              <a:buChar char="●"/>
              <a:defRPr sz="1400"/>
            </a:lvl1pPr>
            <a:lvl2pPr marL="914400" lvl="1" indent="-317500" algn="l" rtl="0">
              <a:spcBef>
                <a:spcPts val="1600"/>
              </a:spcBef>
              <a:spcAft>
                <a:spcPts val="0"/>
              </a:spcAft>
              <a:buClr>
                <a:srgbClr val="2D637F"/>
              </a:buClr>
              <a:buSzPts val="1400"/>
              <a:buChar char="○"/>
              <a:defRPr sz="1400"/>
            </a:lvl2pPr>
            <a:lvl3pPr marL="1371600" lvl="2" indent="-317500" algn="l" rtl="0">
              <a:spcBef>
                <a:spcPts val="1600"/>
              </a:spcBef>
              <a:spcAft>
                <a:spcPts val="0"/>
              </a:spcAft>
              <a:buClr>
                <a:srgbClr val="2D637F"/>
              </a:buClr>
              <a:buSzPts val="1400"/>
              <a:buChar char="■"/>
              <a:defRPr sz="1400"/>
            </a:lvl3pPr>
            <a:lvl4pPr marL="1828800" lvl="3" indent="-317500" algn="l" rtl="0">
              <a:spcBef>
                <a:spcPts val="1600"/>
              </a:spcBef>
              <a:spcAft>
                <a:spcPts val="0"/>
              </a:spcAft>
              <a:buClr>
                <a:srgbClr val="2D637F"/>
              </a:buClr>
              <a:buSzPts val="1400"/>
              <a:buChar char="●"/>
              <a:defRPr sz="1400"/>
            </a:lvl4pPr>
            <a:lvl5pPr marL="2286000" lvl="4" indent="-317500" algn="l" rtl="0">
              <a:spcBef>
                <a:spcPts val="1600"/>
              </a:spcBef>
              <a:spcAft>
                <a:spcPts val="0"/>
              </a:spcAft>
              <a:buClr>
                <a:srgbClr val="2D637F"/>
              </a:buClr>
              <a:buSzPts val="1400"/>
              <a:buChar char="○"/>
              <a:defRPr/>
            </a:lvl5pPr>
            <a:lvl6pPr marL="2743200" lvl="5" indent="-317500" algn="l" rtl="0">
              <a:spcBef>
                <a:spcPts val="1600"/>
              </a:spcBef>
              <a:spcAft>
                <a:spcPts val="0"/>
              </a:spcAft>
              <a:buClr>
                <a:schemeClr val="dk1"/>
              </a:buClr>
              <a:buSzPts val="1400"/>
              <a:buChar char="■"/>
              <a:defRPr sz="1400"/>
            </a:lvl6pPr>
            <a:lvl7pPr marL="3200400" lvl="6" indent="-317500" algn="l" rtl="0">
              <a:spcBef>
                <a:spcPts val="1600"/>
              </a:spcBef>
              <a:spcAft>
                <a:spcPts val="0"/>
              </a:spcAft>
              <a:buClr>
                <a:schemeClr val="dk1"/>
              </a:buClr>
              <a:buSzPts val="1400"/>
              <a:buChar char="●"/>
              <a:defRPr sz="1400"/>
            </a:lvl7pPr>
            <a:lvl8pPr marL="3657600" lvl="7" indent="-317500" algn="l" rtl="0">
              <a:spcBef>
                <a:spcPts val="1600"/>
              </a:spcBef>
              <a:spcAft>
                <a:spcPts val="0"/>
              </a:spcAft>
              <a:buClr>
                <a:schemeClr val="dk1"/>
              </a:buClr>
              <a:buSzPts val="1400"/>
              <a:buChar char="○"/>
              <a:defRPr sz="1400"/>
            </a:lvl8pPr>
            <a:lvl9pPr marL="4114800" lvl="8" indent="-317500" algn="l" rtl="0">
              <a:spcBef>
                <a:spcPts val="1600"/>
              </a:spcBef>
              <a:spcAft>
                <a:spcPts val="1600"/>
              </a:spcAft>
              <a:buClr>
                <a:schemeClr val="dk1"/>
              </a:buClr>
              <a:buSzPts val="1400"/>
              <a:buChar char="■"/>
              <a:defRPr sz="1400"/>
            </a:lvl9pPr>
          </a:lstStyle>
          <a:p>
            <a:endParaRPr/>
          </a:p>
        </p:txBody>
      </p:sp>
      <p:sp>
        <p:nvSpPr>
          <p:cNvPr id="58" name="Google Shape;58;p14"/>
          <p:cNvSpPr txBox="1">
            <a:spLocks noGrp="1"/>
          </p:cNvSpPr>
          <p:nvPr>
            <p:ph type="body" idx="2"/>
          </p:nvPr>
        </p:nvSpPr>
        <p:spPr>
          <a:xfrm>
            <a:off x="4175125" y="1378333"/>
            <a:ext cx="3746400" cy="2783400"/>
          </a:xfrm>
          <a:prstGeom prst="rect">
            <a:avLst/>
          </a:prstGeom>
          <a:noFill/>
          <a:ln>
            <a:noFill/>
          </a:ln>
        </p:spPr>
        <p:txBody>
          <a:bodyPr spcFirstLastPara="1" wrap="square" lIns="91425" tIns="45700" rIns="91425" bIns="45700" anchor="t" anchorCtr="0">
            <a:noAutofit/>
          </a:bodyPr>
          <a:lstStyle>
            <a:lvl1pPr marL="457200" lvl="0" indent="-317500" algn="l" rtl="0">
              <a:spcBef>
                <a:spcPts val="440"/>
              </a:spcBef>
              <a:spcAft>
                <a:spcPts val="0"/>
              </a:spcAft>
              <a:buClr>
                <a:srgbClr val="2D637F"/>
              </a:buClr>
              <a:buSzPts val="1400"/>
              <a:buChar char="●"/>
              <a:defRPr sz="1400">
                <a:solidFill>
                  <a:srgbClr val="2D637F"/>
                </a:solidFill>
              </a:defRPr>
            </a:lvl1pPr>
            <a:lvl2pPr marL="914400" lvl="1" indent="-317500" algn="l" rtl="0">
              <a:spcBef>
                <a:spcPts val="1600"/>
              </a:spcBef>
              <a:spcAft>
                <a:spcPts val="0"/>
              </a:spcAft>
              <a:buClr>
                <a:srgbClr val="2D637F"/>
              </a:buClr>
              <a:buSzPts val="1400"/>
              <a:buChar char="○"/>
              <a:defRPr sz="1400">
                <a:solidFill>
                  <a:srgbClr val="2D637F"/>
                </a:solidFill>
              </a:defRPr>
            </a:lvl2pPr>
            <a:lvl3pPr marL="1371600" lvl="2" indent="-317500" algn="l" rtl="0">
              <a:spcBef>
                <a:spcPts val="1600"/>
              </a:spcBef>
              <a:spcAft>
                <a:spcPts val="0"/>
              </a:spcAft>
              <a:buClr>
                <a:srgbClr val="2D637F"/>
              </a:buClr>
              <a:buSzPts val="1400"/>
              <a:buChar char="■"/>
              <a:defRPr sz="1400">
                <a:solidFill>
                  <a:srgbClr val="2D637F"/>
                </a:solidFill>
              </a:defRPr>
            </a:lvl3pPr>
            <a:lvl4pPr marL="1828800" lvl="3" indent="-317500" algn="l" rtl="0">
              <a:spcBef>
                <a:spcPts val="1600"/>
              </a:spcBef>
              <a:spcAft>
                <a:spcPts val="0"/>
              </a:spcAft>
              <a:buClr>
                <a:srgbClr val="2D637F"/>
              </a:buClr>
              <a:buSzPts val="1400"/>
              <a:buChar char="●"/>
              <a:defRPr sz="1400">
                <a:solidFill>
                  <a:srgbClr val="2D637F"/>
                </a:solidFill>
              </a:defRPr>
            </a:lvl4pPr>
            <a:lvl5pPr marL="2286000" lvl="4" indent="-317500" algn="l" rtl="0">
              <a:spcBef>
                <a:spcPts val="1600"/>
              </a:spcBef>
              <a:spcAft>
                <a:spcPts val="0"/>
              </a:spcAft>
              <a:buClr>
                <a:srgbClr val="2D637F"/>
              </a:buClr>
              <a:buSzPts val="1400"/>
              <a:buChar char="○"/>
              <a:defRPr>
                <a:solidFill>
                  <a:srgbClr val="2D637F"/>
                </a:solidFill>
              </a:defRPr>
            </a:lvl5pPr>
            <a:lvl6pPr marL="2743200" lvl="5" indent="-317500" algn="l" rtl="0">
              <a:spcBef>
                <a:spcPts val="1600"/>
              </a:spcBef>
              <a:spcAft>
                <a:spcPts val="0"/>
              </a:spcAft>
              <a:buClr>
                <a:schemeClr val="dk1"/>
              </a:buClr>
              <a:buSzPts val="1400"/>
              <a:buChar char="■"/>
              <a:defRPr sz="1400"/>
            </a:lvl6pPr>
            <a:lvl7pPr marL="3200400" lvl="6" indent="-317500" algn="l" rtl="0">
              <a:spcBef>
                <a:spcPts val="1600"/>
              </a:spcBef>
              <a:spcAft>
                <a:spcPts val="0"/>
              </a:spcAft>
              <a:buClr>
                <a:schemeClr val="dk1"/>
              </a:buClr>
              <a:buSzPts val="1400"/>
              <a:buChar char="●"/>
              <a:defRPr sz="1400"/>
            </a:lvl7pPr>
            <a:lvl8pPr marL="3657600" lvl="7" indent="-317500" algn="l" rtl="0">
              <a:spcBef>
                <a:spcPts val="1600"/>
              </a:spcBef>
              <a:spcAft>
                <a:spcPts val="0"/>
              </a:spcAft>
              <a:buClr>
                <a:schemeClr val="dk1"/>
              </a:buClr>
              <a:buSzPts val="1400"/>
              <a:buChar char="○"/>
              <a:defRPr sz="1400"/>
            </a:lvl8pPr>
            <a:lvl9pPr marL="4114800" lvl="8" indent="-317500" algn="l" rtl="0">
              <a:spcBef>
                <a:spcPts val="1600"/>
              </a:spcBef>
              <a:spcAft>
                <a:spcPts val="1600"/>
              </a:spcAft>
              <a:buClr>
                <a:schemeClr val="dk1"/>
              </a:buClr>
              <a:buSzPts val="1400"/>
              <a:buChar char="■"/>
              <a:defRPr sz="1400"/>
            </a:lvl9pPr>
          </a:lstStyle>
          <a:p>
            <a:endParaRPr/>
          </a:p>
        </p:txBody>
      </p:sp>
      <p:sp>
        <p:nvSpPr>
          <p:cNvPr id="59" name="Google Shape;59;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1016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1016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1016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Georgia"/>
              <a:buNone/>
              <a:defRPr sz="2800" b="1">
                <a:solidFill>
                  <a:schemeClr val="dk1"/>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a:endParaRPr/>
          </a:p>
        </p:txBody>
      </p:sp>
      <p:sp>
        <p:nvSpPr>
          <p:cNvPr id="7" name="Google Shape;7;p1"/>
          <p:cNvSpPr txBox="1">
            <a:spLocks noGrp="1"/>
          </p:cNvSpPr>
          <p:nvPr>
            <p:ph type="body" idx="1"/>
          </p:nvPr>
        </p:nvSpPr>
        <p:spPr>
          <a:xfrm>
            <a:off x="311700" y="1762125"/>
            <a:ext cx="8520600" cy="28068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ucida Sans"/>
              <a:buChar char="●"/>
              <a:defRPr sz="1800">
                <a:solidFill>
                  <a:schemeClr val="dk2"/>
                </a:solidFill>
                <a:latin typeface="Lucida Sans"/>
                <a:ea typeface="Lucida Sans"/>
                <a:cs typeface="Lucida Sans"/>
                <a:sym typeface="Lucida Sans"/>
              </a:defRPr>
            </a:lvl1pPr>
            <a:lvl2pPr marL="914400" lvl="1" indent="-3175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2pPr>
            <a:lvl3pPr marL="1371600" lvl="2" indent="-3175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3pPr>
            <a:lvl4pPr marL="1828800" lvl="3" indent="-3175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4pPr>
            <a:lvl5pPr marL="2286000" lvl="4" indent="-3175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5pPr>
            <a:lvl6pPr marL="2743200" lvl="5" indent="-3175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6pPr>
            <a:lvl7pPr marL="3200400" lvl="6" indent="-3175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7pPr>
            <a:lvl8pPr marL="3657600" lvl="7" indent="-3175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8pPr>
            <a:lvl9pPr marL="4114800" lvl="8" indent="-317500">
              <a:lnSpc>
                <a:spcPct val="115000"/>
              </a:lnSpc>
              <a:spcBef>
                <a:spcPts val="1600"/>
              </a:spcBef>
              <a:spcAft>
                <a:spcPts val="1600"/>
              </a:spcAft>
              <a:buClr>
                <a:schemeClr val="dk2"/>
              </a:buClr>
              <a:buSzPts val="1400"/>
              <a:buFont typeface="Lucida Sans"/>
              <a:buChar char="■"/>
              <a:defRPr>
                <a:solidFill>
                  <a:schemeClr val="dk2"/>
                </a:solidFill>
                <a:latin typeface="Lucida Sans"/>
                <a:ea typeface="Lucida Sans"/>
                <a:cs typeface="Lucida Sans"/>
                <a:sym typeface="Lucida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441550" y="1071750"/>
            <a:ext cx="8702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2"/>
              </a:solidFill>
              <a:latin typeface="Lucida Sans"/>
              <a:ea typeface="Lucida Sans"/>
              <a:cs typeface="Lucida Sans"/>
              <a:sym typeface="Lucida Sans"/>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B576-B7EA-9579-EF9D-C0C225738A6C}"/>
              </a:ext>
            </a:extLst>
          </p:cNvPr>
          <p:cNvSpPr>
            <a:spLocks noGrp="1"/>
          </p:cNvSpPr>
          <p:nvPr>
            <p:ph type="ctrTitle"/>
          </p:nvPr>
        </p:nvSpPr>
        <p:spPr>
          <a:xfrm>
            <a:off x="311700" y="1376675"/>
            <a:ext cx="8520600" cy="932700"/>
          </a:xfrm>
        </p:spPr>
        <p:txBody>
          <a:bodyPr wrap="square" anchor="b">
            <a:normAutofit fontScale="90000"/>
          </a:bodyPr>
          <a:lstStyle/>
          <a:p>
            <a:pPr>
              <a:lnSpc>
                <a:spcPct val="90000"/>
              </a:lnSpc>
            </a:pPr>
            <a:r>
              <a:rPr lang="en-US" sz="3200" dirty="0"/>
              <a:t>Dremel: Interactive Analysis </a:t>
            </a:r>
            <a:br>
              <a:rPr lang="en-US" sz="3200" dirty="0"/>
            </a:br>
            <a:r>
              <a:rPr lang="en-US" sz="3200" dirty="0"/>
              <a:t>of Web-Scale Datasets</a:t>
            </a:r>
          </a:p>
        </p:txBody>
      </p:sp>
      <p:sp>
        <p:nvSpPr>
          <p:cNvPr id="4" name="Google Shape;66;p15">
            <a:extLst>
              <a:ext uri="{FF2B5EF4-FFF2-40B4-BE49-F238E27FC236}">
                <a16:creationId xmlns:a16="http://schemas.microsoft.com/office/drawing/2014/main" id="{135BB6D4-B36E-893E-67BA-BAAF6FA8909D}"/>
              </a:ext>
            </a:extLst>
          </p:cNvPr>
          <p:cNvSpPr txBox="1">
            <a:spLocks/>
          </p:cNvSpPr>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ucida Sans"/>
              <a:buChar char="●"/>
              <a:defRPr sz="1800" b="0" i="0" u="none" strike="noStrike" cap="none">
                <a:solidFill>
                  <a:schemeClr val="dk2"/>
                </a:solidFill>
                <a:latin typeface="Lucida Sans"/>
                <a:ea typeface="Lucida Sans"/>
                <a:cs typeface="Lucida Sans"/>
                <a:sym typeface="Lucida Sans"/>
              </a:defRPr>
            </a:lvl1pPr>
            <a:lvl2pPr marL="914400" marR="0" lvl="1" indent="-317500" algn="l" rtl="0">
              <a:lnSpc>
                <a:spcPct val="115000"/>
              </a:lnSpc>
              <a:spcBef>
                <a:spcPts val="1600"/>
              </a:spcBef>
              <a:spcAft>
                <a:spcPts val="0"/>
              </a:spcAft>
              <a:buClr>
                <a:schemeClr val="dk2"/>
              </a:buClr>
              <a:buSzPts val="1400"/>
              <a:buFont typeface="Lucida Sans"/>
              <a:buChar char="○"/>
              <a:defRPr sz="1400" b="0" i="0" u="none" strike="noStrike" cap="none">
                <a:solidFill>
                  <a:schemeClr val="dk2"/>
                </a:solidFill>
                <a:latin typeface="Lucida Sans"/>
                <a:ea typeface="Lucida Sans"/>
                <a:cs typeface="Lucida Sans"/>
                <a:sym typeface="Lucida Sans"/>
              </a:defRPr>
            </a:lvl2pPr>
            <a:lvl3pPr marL="1371600" marR="0" lvl="2" indent="-317500" algn="l" rtl="0">
              <a:lnSpc>
                <a:spcPct val="115000"/>
              </a:lnSpc>
              <a:spcBef>
                <a:spcPts val="1600"/>
              </a:spcBef>
              <a:spcAft>
                <a:spcPts val="0"/>
              </a:spcAft>
              <a:buClr>
                <a:schemeClr val="dk2"/>
              </a:buClr>
              <a:buSzPts val="1400"/>
              <a:buFont typeface="Lucida Sans"/>
              <a:buChar char="■"/>
              <a:defRPr sz="1400" b="0" i="0" u="none" strike="noStrike" cap="none">
                <a:solidFill>
                  <a:schemeClr val="dk2"/>
                </a:solidFill>
                <a:latin typeface="Lucida Sans"/>
                <a:ea typeface="Lucida Sans"/>
                <a:cs typeface="Lucida Sans"/>
                <a:sym typeface="Lucida Sans"/>
              </a:defRPr>
            </a:lvl3pPr>
            <a:lvl4pPr marL="1828800" marR="0" lvl="3" indent="-317500" algn="l" rtl="0">
              <a:lnSpc>
                <a:spcPct val="115000"/>
              </a:lnSpc>
              <a:spcBef>
                <a:spcPts val="1600"/>
              </a:spcBef>
              <a:spcAft>
                <a:spcPts val="0"/>
              </a:spcAft>
              <a:buClr>
                <a:schemeClr val="dk2"/>
              </a:buClr>
              <a:buSzPts val="1400"/>
              <a:buFont typeface="Lucida Sans"/>
              <a:buChar char="●"/>
              <a:defRPr sz="1400" b="0" i="0" u="none" strike="noStrike" cap="none">
                <a:solidFill>
                  <a:schemeClr val="dk2"/>
                </a:solidFill>
                <a:latin typeface="Lucida Sans"/>
                <a:ea typeface="Lucida Sans"/>
                <a:cs typeface="Lucida Sans"/>
                <a:sym typeface="Lucida Sans"/>
              </a:defRPr>
            </a:lvl4pPr>
            <a:lvl5pPr marL="2286000" marR="0" lvl="4" indent="-317500" algn="l" rtl="0">
              <a:lnSpc>
                <a:spcPct val="115000"/>
              </a:lnSpc>
              <a:spcBef>
                <a:spcPts val="1600"/>
              </a:spcBef>
              <a:spcAft>
                <a:spcPts val="0"/>
              </a:spcAft>
              <a:buClr>
                <a:schemeClr val="dk2"/>
              </a:buClr>
              <a:buSzPts val="1400"/>
              <a:buFont typeface="Lucida Sans"/>
              <a:buChar char="○"/>
              <a:defRPr sz="1400" b="0" i="0" u="none" strike="noStrike" cap="none">
                <a:solidFill>
                  <a:schemeClr val="dk2"/>
                </a:solidFill>
                <a:latin typeface="Lucida Sans"/>
                <a:ea typeface="Lucida Sans"/>
                <a:cs typeface="Lucida Sans"/>
                <a:sym typeface="Lucida Sans"/>
              </a:defRPr>
            </a:lvl5pPr>
            <a:lvl6pPr marL="2743200" marR="0" lvl="5" indent="-317500" algn="l" rtl="0">
              <a:lnSpc>
                <a:spcPct val="115000"/>
              </a:lnSpc>
              <a:spcBef>
                <a:spcPts val="1600"/>
              </a:spcBef>
              <a:spcAft>
                <a:spcPts val="0"/>
              </a:spcAft>
              <a:buClr>
                <a:schemeClr val="dk2"/>
              </a:buClr>
              <a:buSzPts val="1400"/>
              <a:buFont typeface="Lucida Sans"/>
              <a:buChar char="■"/>
              <a:defRPr sz="1400" b="0" i="0" u="none" strike="noStrike" cap="none">
                <a:solidFill>
                  <a:schemeClr val="dk2"/>
                </a:solidFill>
                <a:latin typeface="Lucida Sans"/>
                <a:ea typeface="Lucida Sans"/>
                <a:cs typeface="Lucida Sans"/>
                <a:sym typeface="Lucida Sans"/>
              </a:defRPr>
            </a:lvl6pPr>
            <a:lvl7pPr marL="3200400" marR="0" lvl="6" indent="-317500" algn="l" rtl="0">
              <a:lnSpc>
                <a:spcPct val="115000"/>
              </a:lnSpc>
              <a:spcBef>
                <a:spcPts val="1600"/>
              </a:spcBef>
              <a:spcAft>
                <a:spcPts val="0"/>
              </a:spcAft>
              <a:buClr>
                <a:schemeClr val="dk2"/>
              </a:buClr>
              <a:buSzPts val="1400"/>
              <a:buFont typeface="Lucida Sans"/>
              <a:buChar char="●"/>
              <a:defRPr sz="1400" b="0" i="0" u="none" strike="noStrike" cap="none">
                <a:solidFill>
                  <a:schemeClr val="dk2"/>
                </a:solidFill>
                <a:latin typeface="Lucida Sans"/>
                <a:ea typeface="Lucida Sans"/>
                <a:cs typeface="Lucida Sans"/>
                <a:sym typeface="Lucida Sans"/>
              </a:defRPr>
            </a:lvl7pPr>
            <a:lvl8pPr marL="3657600" marR="0" lvl="7" indent="-317500" algn="l" rtl="0">
              <a:lnSpc>
                <a:spcPct val="115000"/>
              </a:lnSpc>
              <a:spcBef>
                <a:spcPts val="1600"/>
              </a:spcBef>
              <a:spcAft>
                <a:spcPts val="0"/>
              </a:spcAft>
              <a:buClr>
                <a:schemeClr val="dk2"/>
              </a:buClr>
              <a:buSzPts val="1400"/>
              <a:buFont typeface="Lucida Sans"/>
              <a:buChar char="○"/>
              <a:defRPr sz="1400" b="0" i="0" u="none" strike="noStrike" cap="none">
                <a:solidFill>
                  <a:schemeClr val="dk2"/>
                </a:solidFill>
                <a:latin typeface="Lucida Sans"/>
                <a:ea typeface="Lucida Sans"/>
                <a:cs typeface="Lucida Sans"/>
                <a:sym typeface="Lucida Sans"/>
              </a:defRPr>
            </a:lvl8pPr>
            <a:lvl9pPr marL="4114800" marR="0" lvl="8" indent="-317500" algn="l" rtl="0">
              <a:lnSpc>
                <a:spcPct val="115000"/>
              </a:lnSpc>
              <a:spcBef>
                <a:spcPts val="1600"/>
              </a:spcBef>
              <a:spcAft>
                <a:spcPts val="1600"/>
              </a:spcAft>
              <a:buClr>
                <a:schemeClr val="dk2"/>
              </a:buClr>
              <a:buSzPts val="1400"/>
              <a:buFont typeface="Lucida Sans"/>
              <a:buChar char="■"/>
              <a:defRPr sz="1400" b="0" i="0" u="none" strike="noStrike" cap="none">
                <a:solidFill>
                  <a:schemeClr val="dk2"/>
                </a:solidFill>
                <a:latin typeface="Lucida Sans"/>
                <a:ea typeface="Lucida Sans"/>
                <a:cs typeface="Lucida Sans"/>
                <a:sym typeface="Lucida Sans"/>
              </a:defRPr>
            </a:lvl9pPr>
          </a:lstStyle>
          <a:p>
            <a:pPr marL="0" indent="0" algn="ctr">
              <a:lnSpc>
                <a:spcPct val="105000"/>
              </a:lnSpc>
              <a:spcAft>
                <a:spcPts val="600"/>
              </a:spcAft>
              <a:buFont typeface="Lucida Sans"/>
              <a:buNone/>
            </a:pPr>
            <a:r>
              <a:rPr lang="en-US" sz="1300" dirty="0"/>
              <a:t>Yixuan ZHOU</a:t>
            </a:r>
          </a:p>
          <a:p>
            <a:pPr marL="0" indent="0" algn="ctr">
              <a:lnSpc>
                <a:spcPct val="105000"/>
              </a:lnSpc>
              <a:spcAft>
                <a:spcPts val="600"/>
              </a:spcAft>
              <a:buFont typeface="Lucida Sans"/>
              <a:buNone/>
            </a:pPr>
            <a:r>
              <a:rPr lang="en-US" sz="1300" dirty="0"/>
              <a:t>Role: Archaeologist</a:t>
            </a:r>
          </a:p>
        </p:txBody>
      </p:sp>
      <p:sp>
        <p:nvSpPr>
          <p:cNvPr id="3" name="Slide Number Placeholder 2" hidden="1">
            <a:extLst>
              <a:ext uri="{FF2B5EF4-FFF2-40B4-BE49-F238E27FC236}">
                <a16:creationId xmlns:a16="http://schemas.microsoft.com/office/drawing/2014/main" id="{8D11F902-A823-CF85-3E0B-E5B6014D0ECF}"/>
              </a:ext>
            </a:extLst>
          </p:cNvPr>
          <p:cNvSpPr>
            <a:spLocks noGrp="1"/>
          </p:cNvSpPr>
          <p:nvPr>
            <p:ph type="sldNum" idx="12"/>
          </p:nvPr>
        </p:nvSpPr>
        <p:spPr/>
        <p:txBody>
          <a:bodyPr/>
          <a:lstStyle/>
          <a:p>
            <a:pPr marL="0" lvl="0" indent="0" algn="r" rtl="0">
              <a:spcBef>
                <a:spcPts val="0"/>
              </a:spcBef>
              <a:spcAft>
                <a:spcPts val="600"/>
              </a:spcAft>
              <a:buNone/>
            </a:pPr>
            <a:fld id="{00000000-1234-1234-1234-123412341234}" type="slidenum">
              <a:rPr lang="en" smtClean="0"/>
              <a:pPr marL="0" lvl="0" indent="0" algn="r" rtl="0">
                <a:spcBef>
                  <a:spcPts val="0"/>
                </a:spcBef>
                <a:spcAft>
                  <a:spcPts val="600"/>
                </a:spcAft>
                <a:buNone/>
              </a:pPr>
              <a:t>1</a:t>
            </a:fld>
            <a:endParaRPr lang="en"/>
          </a:p>
        </p:txBody>
      </p:sp>
      <p:sp>
        <p:nvSpPr>
          <p:cNvPr id="9" name="Slide Number Placeholder 3" hidden="1">
            <a:extLst>
              <a:ext uri="{FF2B5EF4-FFF2-40B4-BE49-F238E27FC236}">
                <a16:creationId xmlns:a16="http://schemas.microsoft.com/office/drawing/2014/main" id="{71F6095E-6AE5-059F-14B7-4981F303787D}"/>
              </a:ext>
            </a:extLst>
          </p:cNvPr>
          <p:cNvSpPr>
            <a:spLocks noGrp="1"/>
          </p:cNvSpPr>
          <p:nvPr>
            <p:ph type="sldNum" idx="12"/>
          </p:nvPr>
        </p:nvSpPr>
        <p:spPr>
          <a:xfrm>
            <a:off x="8472458" y="4663217"/>
            <a:ext cx="548700" cy="393600"/>
          </a:xfrm>
        </p:spPr>
        <p:txBody>
          <a:bodyPr/>
          <a:lstStyle/>
          <a:p>
            <a:pPr marL="0" lvl="0" indent="0" algn="r" rtl="0">
              <a:spcBef>
                <a:spcPts val="0"/>
              </a:spcBef>
              <a:spcAft>
                <a:spcPts val="600"/>
              </a:spcAft>
              <a:buNone/>
            </a:pPr>
            <a:fld id="{00000000-1234-1234-1234-123412341234}" type="slidenum">
              <a:rPr lang="en"/>
              <a:pPr marL="0" lvl="0" indent="0" algn="r" rtl="0">
                <a:spcBef>
                  <a:spcPts val="0"/>
                </a:spcBef>
                <a:spcAft>
                  <a:spcPts val="600"/>
                </a:spcAft>
                <a:buNone/>
              </a:pPr>
              <a:t>1</a:t>
            </a:fld>
            <a:endParaRPr lang="en"/>
          </a:p>
        </p:txBody>
      </p:sp>
    </p:spTree>
    <p:extLst>
      <p:ext uri="{BB962C8B-B14F-4D97-AF65-F5344CB8AC3E}">
        <p14:creationId xmlns:p14="http://schemas.microsoft.com/office/powerpoint/2010/main" val="4250284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9C36-0B1C-58A7-8B95-71C559913BF2}"/>
              </a:ext>
            </a:extLst>
          </p:cNvPr>
          <p:cNvSpPr>
            <a:spLocks noGrp="1"/>
          </p:cNvSpPr>
          <p:nvPr>
            <p:ph type="title"/>
          </p:nvPr>
        </p:nvSpPr>
        <p:spPr/>
        <p:txBody>
          <a:bodyPr/>
          <a:lstStyle/>
          <a:p>
            <a:r>
              <a:rPr lang="en-US" dirty="0"/>
              <a:t>Brief Introduction</a:t>
            </a:r>
          </a:p>
        </p:txBody>
      </p:sp>
      <p:sp>
        <p:nvSpPr>
          <p:cNvPr id="3" name="Text Placeholder 2">
            <a:extLst>
              <a:ext uri="{FF2B5EF4-FFF2-40B4-BE49-F238E27FC236}">
                <a16:creationId xmlns:a16="http://schemas.microsoft.com/office/drawing/2014/main" id="{96D95F5A-CA07-5D82-7508-57DF83745BFA}"/>
              </a:ext>
            </a:extLst>
          </p:cNvPr>
          <p:cNvSpPr>
            <a:spLocks noGrp="1"/>
          </p:cNvSpPr>
          <p:nvPr>
            <p:ph type="body" idx="1"/>
          </p:nvPr>
        </p:nvSpPr>
        <p:spPr>
          <a:xfrm>
            <a:off x="457200" y="1338000"/>
            <a:ext cx="8534400" cy="2467500"/>
          </a:xfrm>
        </p:spPr>
        <p:txBody>
          <a:bodyPr/>
          <a:lstStyle/>
          <a:p>
            <a:pPr algn="ctr">
              <a:buFont typeface="Wingdings" panose="05000000000000000000" pitchFamily="2" charset="2"/>
              <a:buChar char="v"/>
            </a:pPr>
            <a:r>
              <a:rPr lang="en-US" altLang="zh-CN" dirty="0">
                <a:solidFill>
                  <a:srgbClr val="111111"/>
                </a:solidFill>
                <a:latin typeface="-apple-system"/>
              </a:rPr>
              <a:t>Interactive Analysis</a:t>
            </a:r>
          </a:p>
          <a:p>
            <a:pPr algn="ctr">
              <a:buFont typeface="Wingdings" panose="05000000000000000000" pitchFamily="2" charset="2"/>
              <a:buChar char="v"/>
            </a:pPr>
            <a:r>
              <a:rPr lang="en-US" dirty="0">
                <a:solidFill>
                  <a:srgbClr val="111111"/>
                </a:solidFill>
                <a:latin typeface="-apple-system"/>
              </a:rPr>
              <a:t>Columnar Storage</a:t>
            </a:r>
          </a:p>
          <a:p>
            <a:pPr algn="ctr">
              <a:buFont typeface="Wingdings" panose="05000000000000000000" pitchFamily="2" charset="2"/>
              <a:buChar char="v"/>
            </a:pPr>
            <a:r>
              <a:rPr lang="en-US" dirty="0">
                <a:solidFill>
                  <a:srgbClr val="111111"/>
                </a:solidFill>
                <a:latin typeface="-apple-system"/>
              </a:rPr>
              <a:t>Serving Tree Topology</a:t>
            </a:r>
          </a:p>
          <a:p>
            <a:pPr algn="ctr">
              <a:buFont typeface="Wingdings" panose="05000000000000000000" pitchFamily="2" charset="2"/>
              <a:buChar char="v"/>
            </a:pPr>
            <a:r>
              <a:rPr lang="en-US" altLang="zh-CN" dirty="0">
                <a:solidFill>
                  <a:srgbClr val="111111"/>
                </a:solidFill>
                <a:latin typeface="-apple-system"/>
              </a:rPr>
              <a:t>SQL-like Language</a:t>
            </a:r>
          </a:p>
          <a:p>
            <a:pPr algn="ctr">
              <a:buFont typeface="Wingdings" panose="05000000000000000000" pitchFamily="2" charset="2"/>
              <a:buChar char="Ø"/>
            </a:pPr>
            <a:endParaRPr lang="en-US" dirty="0">
              <a:solidFill>
                <a:srgbClr val="111111"/>
              </a:solidFill>
              <a:latin typeface="-apple-system"/>
            </a:endParaRPr>
          </a:p>
          <a:p>
            <a:pPr marL="114300" indent="0" algn="ctr">
              <a:buNone/>
            </a:pPr>
            <a:r>
              <a:rPr lang="en-US" dirty="0">
                <a:solidFill>
                  <a:srgbClr val="111111"/>
                </a:solidFill>
                <a:latin typeface="-apple-system"/>
              </a:rPr>
              <a:t>Dremel complements MapReduce-based computing and </a:t>
            </a:r>
            <a:br>
              <a:rPr lang="en-US" dirty="0">
                <a:solidFill>
                  <a:srgbClr val="111111"/>
                </a:solidFill>
                <a:latin typeface="-apple-system"/>
              </a:rPr>
            </a:br>
            <a:r>
              <a:rPr lang="en-US" dirty="0">
                <a:solidFill>
                  <a:srgbClr val="111111"/>
                </a:solidFill>
                <a:latin typeface="-apple-system"/>
              </a:rPr>
              <a:t>is often used in conjunction with it</a:t>
            </a:r>
            <a:r>
              <a:rPr lang="en-US" sz="1600" b="0" i="0" dirty="0">
                <a:effectLst/>
                <a:latin typeface="-apple-system"/>
              </a:rPr>
              <a:t>.</a:t>
            </a:r>
          </a:p>
          <a:p>
            <a:pPr marL="114300" indent="0" algn="ctr">
              <a:buNone/>
            </a:pPr>
            <a:endParaRPr lang="en-US" sz="1600" dirty="0">
              <a:latin typeface="-apple-system"/>
            </a:endParaRPr>
          </a:p>
        </p:txBody>
      </p:sp>
      <p:sp>
        <p:nvSpPr>
          <p:cNvPr id="4" name="Slide Number Placeholder 3">
            <a:extLst>
              <a:ext uri="{FF2B5EF4-FFF2-40B4-BE49-F238E27FC236}">
                <a16:creationId xmlns:a16="http://schemas.microsoft.com/office/drawing/2014/main" id="{29168ADF-4456-820D-CA02-AF34026A5D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414689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FE49-1F9C-C301-0A46-D263543DB5E1}"/>
              </a:ext>
            </a:extLst>
          </p:cNvPr>
          <p:cNvSpPr>
            <a:spLocks noGrp="1"/>
          </p:cNvSpPr>
          <p:nvPr>
            <p:ph type="title"/>
          </p:nvPr>
        </p:nvSpPr>
        <p:spPr/>
        <p:txBody>
          <a:bodyPr/>
          <a:lstStyle/>
          <a:p>
            <a:r>
              <a:rPr lang="en-US" sz="2400" dirty="0"/>
              <a:t>Influenced by:  MapReduce: Simplified Data Processing on Large Clusters</a:t>
            </a:r>
          </a:p>
        </p:txBody>
      </p:sp>
      <p:sp>
        <p:nvSpPr>
          <p:cNvPr id="4" name="Slide Number Placeholder 3">
            <a:extLst>
              <a:ext uri="{FF2B5EF4-FFF2-40B4-BE49-F238E27FC236}">
                <a16:creationId xmlns:a16="http://schemas.microsoft.com/office/drawing/2014/main" id="{4F37793F-7FDE-6E22-54F7-0FA9B61BDA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8" name="Picture 7">
            <a:extLst>
              <a:ext uri="{FF2B5EF4-FFF2-40B4-BE49-F238E27FC236}">
                <a16:creationId xmlns:a16="http://schemas.microsoft.com/office/drawing/2014/main" id="{83E869D8-CA23-54AD-EF86-0CDA08640525}"/>
              </a:ext>
            </a:extLst>
          </p:cNvPr>
          <p:cNvPicPr>
            <a:picLocks noChangeAspect="1"/>
          </p:cNvPicPr>
          <p:nvPr/>
        </p:nvPicPr>
        <p:blipFill>
          <a:blip r:embed="rId3"/>
          <a:stretch>
            <a:fillRect/>
          </a:stretch>
        </p:blipFill>
        <p:spPr>
          <a:xfrm>
            <a:off x="1206418" y="1094353"/>
            <a:ext cx="6731164" cy="3209245"/>
          </a:xfrm>
          <a:prstGeom prst="rect">
            <a:avLst/>
          </a:prstGeom>
        </p:spPr>
      </p:pic>
    </p:spTree>
    <p:extLst>
      <p:ext uri="{BB962C8B-B14F-4D97-AF65-F5344CB8AC3E}">
        <p14:creationId xmlns:p14="http://schemas.microsoft.com/office/powerpoint/2010/main" val="1573870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BB53-53E8-8114-6EF1-B345E647765C}"/>
              </a:ext>
            </a:extLst>
          </p:cNvPr>
          <p:cNvSpPr>
            <a:spLocks noGrp="1"/>
          </p:cNvSpPr>
          <p:nvPr>
            <p:ph type="title"/>
          </p:nvPr>
        </p:nvSpPr>
        <p:spPr/>
        <p:txBody>
          <a:bodyPr/>
          <a:lstStyle/>
          <a:p>
            <a:r>
              <a:rPr lang="en-US" altLang="zh-CN" dirty="0"/>
              <a:t>Importance </a:t>
            </a:r>
            <a:endParaRPr lang="en-US" dirty="0"/>
          </a:p>
        </p:txBody>
      </p:sp>
      <p:sp>
        <p:nvSpPr>
          <p:cNvPr id="3" name="Text Placeholder 2">
            <a:extLst>
              <a:ext uri="{FF2B5EF4-FFF2-40B4-BE49-F238E27FC236}">
                <a16:creationId xmlns:a16="http://schemas.microsoft.com/office/drawing/2014/main" id="{ED9EBD3D-C4A6-8A25-34E3-8EAD7F9DDABE}"/>
              </a:ext>
            </a:extLst>
          </p:cNvPr>
          <p:cNvSpPr>
            <a:spLocks noGrp="1"/>
          </p:cNvSpPr>
          <p:nvPr>
            <p:ph type="body" idx="1"/>
          </p:nvPr>
        </p:nvSpPr>
        <p:spPr/>
        <p:txBody>
          <a:bodyPr/>
          <a:lstStyle/>
          <a:p>
            <a:pPr>
              <a:buFont typeface="Wingdings" panose="05000000000000000000" pitchFamily="2" charset="2"/>
              <a:buChar char="v"/>
            </a:pPr>
            <a:r>
              <a:rPr lang="en-US" sz="2000" dirty="0">
                <a:solidFill>
                  <a:srgbClr val="111111"/>
                </a:solidFill>
                <a:latin typeface="-apple-system"/>
              </a:rPr>
              <a:t>Facilitates </a:t>
            </a:r>
            <a:r>
              <a:rPr lang="en-US" sz="2000" b="1" dirty="0">
                <a:solidFill>
                  <a:srgbClr val="111111"/>
                </a:solidFill>
                <a:latin typeface="-apple-system"/>
              </a:rPr>
              <a:t>parallel data processing </a:t>
            </a:r>
            <a:r>
              <a:rPr lang="en-US" sz="2000" dirty="0">
                <a:solidFill>
                  <a:srgbClr val="111111"/>
                </a:solidFill>
                <a:latin typeface="-apple-system"/>
              </a:rPr>
              <a:t>across numerous machines.</a:t>
            </a:r>
          </a:p>
          <a:p>
            <a:pPr>
              <a:buFont typeface="Wingdings" panose="05000000000000000000" pitchFamily="2" charset="2"/>
              <a:buChar char="v"/>
            </a:pPr>
            <a:r>
              <a:rPr lang="en-US" sz="2000" dirty="0">
                <a:solidFill>
                  <a:srgbClr val="111111"/>
                </a:solidFill>
                <a:latin typeface="-apple-system"/>
              </a:rPr>
              <a:t>Reduces time required for large dataset processing.</a:t>
            </a:r>
          </a:p>
          <a:p>
            <a:pPr>
              <a:buFont typeface="Wingdings" panose="05000000000000000000" pitchFamily="2" charset="2"/>
              <a:buChar char="v"/>
            </a:pPr>
            <a:r>
              <a:rPr lang="en-US" sz="2000" dirty="0">
                <a:solidFill>
                  <a:srgbClr val="111111"/>
                </a:solidFill>
                <a:latin typeface="-apple-system"/>
              </a:rPr>
              <a:t>Enables processing of large datasets unmanageable by traditional methods.</a:t>
            </a:r>
          </a:p>
          <a:p>
            <a:pPr marL="114300" indent="0">
              <a:buNone/>
            </a:pPr>
            <a:endParaRPr lang="en-US" sz="2000" dirty="0">
              <a:solidFill>
                <a:srgbClr val="111111"/>
              </a:solidFill>
              <a:latin typeface="-apple-system"/>
            </a:endParaRPr>
          </a:p>
        </p:txBody>
      </p:sp>
      <p:sp>
        <p:nvSpPr>
          <p:cNvPr id="4" name="Slide Number Placeholder 3">
            <a:extLst>
              <a:ext uri="{FF2B5EF4-FFF2-40B4-BE49-F238E27FC236}">
                <a16:creationId xmlns:a16="http://schemas.microsoft.com/office/drawing/2014/main" id="{D7F6B1DD-2C15-0BA9-802C-38B36DC9E3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738226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7C1F51-49CE-105C-5A1D-85FC7C26EC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2052" name="Picture 4" descr="Hadoop Ecosystem - Analytics Vidhya">
            <a:extLst>
              <a:ext uri="{FF2B5EF4-FFF2-40B4-BE49-F238E27FC236}">
                <a16:creationId xmlns:a16="http://schemas.microsoft.com/office/drawing/2014/main" id="{FE0BE8FF-86E7-5433-EF42-651643361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39" y="246764"/>
            <a:ext cx="8118720" cy="424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303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09A68-02E0-7632-C51B-9906FD8948E9}"/>
              </a:ext>
            </a:extLst>
          </p:cNvPr>
          <p:cNvSpPr>
            <a:spLocks noGrp="1"/>
          </p:cNvSpPr>
          <p:nvPr>
            <p:ph type="title"/>
          </p:nvPr>
        </p:nvSpPr>
        <p:spPr/>
        <p:txBody>
          <a:bodyPr/>
          <a:lstStyle/>
          <a:p>
            <a:r>
              <a:rPr lang="en-US" altLang="zh-CN" dirty="0"/>
              <a:t>Influenced: Spark SQL: Relational Data Processing in Spark</a:t>
            </a:r>
            <a:endParaRPr lang="en-US" dirty="0"/>
          </a:p>
        </p:txBody>
      </p:sp>
      <p:sp>
        <p:nvSpPr>
          <p:cNvPr id="4" name="Text Placeholder 3">
            <a:extLst>
              <a:ext uri="{FF2B5EF4-FFF2-40B4-BE49-F238E27FC236}">
                <a16:creationId xmlns:a16="http://schemas.microsoft.com/office/drawing/2014/main" id="{D44DCA45-F23A-DBA9-67E8-CB0690DE884E}"/>
              </a:ext>
            </a:extLst>
          </p:cNvPr>
          <p:cNvSpPr>
            <a:spLocks noGrp="1"/>
          </p:cNvSpPr>
          <p:nvPr>
            <p:ph type="body" idx="1"/>
          </p:nvPr>
        </p:nvSpPr>
        <p:spPr>
          <a:xfrm>
            <a:off x="482700" y="1094353"/>
            <a:ext cx="7740600" cy="2467500"/>
          </a:xfrm>
        </p:spPr>
        <p:txBody>
          <a:bodyPr/>
          <a:lstStyle/>
          <a:p>
            <a:r>
              <a:rPr lang="en-US" altLang="zh-CN" sz="2000" dirty="0">
                <a:solidFill>
                  <a:srgbClr val="111111"/>
                </a:solidFill>
                <a:latin typeface="-apple-system"/>
              </a:rPr>
              <a:t>Spark: </a:t>
            </a:r>
            <a:r>
              <a:rPr lang="en-US" sz="2000" dirty="0">
                <a:solidFill>
                  <a:srgbClr val="111111"/>
                </a:solidFill>
                <a:latin typeface="-apple-system"/>
              </a:rPr>
              <a:t>Apache Spark is an open-source analytics engine used for big data workloads</a:t>
            </a:r>
            <a:endParaRPr lang="en-US" altLang="zh-CN" sz="2000" dirty="0">
              <a:solidFill>
                <a:srgbClr val="111111"/>
              </a:solidFill>
              <a:latin typeface="-apple-system"/>
            </a:endParaRPr>
          </a:p>
          <a:p>
            <a:r>
              <a:rPr lang="en-US" altLang="zh-CN" sz="2000" dirty="0">
                <a:solidFill>
                  <a:srgbClr val="111111"/>
                </a:solidFill>
                <a:latin typeface="-apple-system"/>
              </a:rPr>
              <a:t>RDD: </a:t>
            </a:r>
            <a:r>
              <a:rPr lang="en-US" sz="2000" dirty="0">
                <a:solidFill>
                  <a:srgbClr val="111111"/>
                </a:solidFill>
                <a:latin typeface="-apple-system"/>
              </a:rPr>
              <a:t> an immutable distributed collection of datasets partitioned across a set of nodes of the cluster that can be recovered if a partition is lost, thus providing fault tolerance</a:t>
            </a:r>
          </a:p>
          <a:p>
            <a:r>
              <a:rPr lang="en-US" sz="2000" dirty="0" err="1">
                <a:solidFill>
                  <a:srgbClr val="111111"/>
                </a:solidFill>
                <a:latin typeface="-apple-system"/>
              </a:rPr>
              <a:t>DataFrame</a:t>
            </a:r>
            <a:r>
              <a:rPr lang="en-US" sz="2000" dirty="0">
                <a:solidFill>
                  <a:srgbClr val="111111"/>
                </a:solidFill>
                <a:latin typeface="-apple-system"/>
              </a:rPr>
              <a:t>:</a:t>
            </a:r>
            <a:r>
              <a:rPr lang="zh-CN" altLang="en-US" sz="2000" dirty="0">
                <a:solidFill>
                  <a:srgbClr val="111111"/>
                </a:solidFill>
                <a:latin typeface="-apple-system"/>
              </a:rPr>
              <a:t> </a:t>
            </a:r>
            <a:r>
              <a:rPr lang="en-US" sz="2000" dirty="0">
                <a:solidFill>
                  <a:srgbClr val="111111"/>
                </a:solidFill>
                <a:latin typeface="-apple-system"/>
              </a:rPr>
              <a:t>is equivalent to a table in a relational database, and can also be manipulated in similar ways to the “native” distributed collections in Spark (RDDs).</a:t>
            </a:r>
          </a:p>
          <a:p>
            <a:endParaRPr lang="en-US" dirty="0"/>
          </a:p>
        </p:txBody>
      </p:sp>
      <p:sp>
        <p:nvSpPr>
          <p:cNvPr id="2" name="Slide Number Placeholder 1">
            <a:extLst>
              <a:ext uri="{FF2B5EF4-FFF2-40B4-BE49-F238E27FC236}">
                <a16:creationId xmlns:a16="http://schemas.microsoft.com/office/drawing/2014/main" id="{C660141D-A332-1B1B-AFC1-3F4666340B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404218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F11730-77F1-A788-A04A-B36780BBD3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7" name="Picture 6">
            <a:extLst>
              <a:ext uri="{FF2B5EF4-FFF2-40B4-BE49-F238E27FC236}">
                <a16:creationId xmlns:a16="http://schemas.microsoft.com/office/drawing/2014/main" id="{34810169-A337-C66F-205F-2A156BB64DE8}"/>
              </a:ext>
            </a:extLst>
          </p:cNvPr>
          <p:cNvPicPr>
            <a:picLocks noChangeAspect="1"/>
          </p:cNvPicPr>
          <p:nvPr/>
        </p:nvPicPr>
        <p:blipFill>
          <a:blip r:embed="rId3"/>
          <a:stretch>
            <a:fillRect/>
          </a:stretch>
        </p:blipFill>
        <p:spPr>
          <a:xfrm>
            <a:off x="2697069" y="1619934"/>
            <a:ext cx="3749861" cy="2298301"/>
          </a:xfrm>
          <a:prstGeom prst="rect">
            <a:avLst/>
          </a:prstGeom>
        </p:spPr>
      </p:pic>
      <p:sp>
        <p:nvSpPr>
          <p:cNvPr id="9" name="Title 2">
            <a:extLst>
              <a:ext uri="{FF2B5EF4-FFF2-40B4-BE49-F238E27FC236}">
                <a16:creationId xmlns:a16="http://schemas.microsoft.com/office/drawing/2014/main" id="{8DC22D21-5E28-7069-88D6-831AF1301099}"/>
              </a:ext>
            </a:extLst>
          </p:cNvPr>
          <p:cNvSpPr txBox="1">
            <a:spLocks/>
          </p:cNvSpPr>
          <p:nvPr/>
        </p:nvSpPr>
        <p:spPr>
          <a:xfrm>
            <a:off x="457200" y="231553"/>
            <a:ext cx="7766100" cy="862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sz="2800" b="1" dirty="0">
                <a:latin typeface="Georgia" panose="02040502050405020303" pitchFamily="18" charset="0"/>
              </a:rPr>
              <a:t>Influenced: Spark SQL: Relational Data Processing in Spark</a:t>
            </a:r>
            <a:endParaRPr lang="en-US" sz="2800" b="1" dirty="0">
              <a:latin typeface="Georgia" panose="02040502050405020303" pitchFamily="18" charset="0"/>
            </a:endParaRPr>
          </a:p>
        </p:txBody>
      </p:sp>
    </p:spTree>
    <p:extLst>
      <p:ext uri="{BB962C8B-B14F-4D97-AF65-F5344CB8AC3E}">
        <p14:creationId xmlns:p14="http://schemas.microsoft.com/office/powerpoint/2010/main" val="2645410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A81EC1-CCCD-4AEC-A455-654AC6E84D0A}"/>
              </a:ext>
            </a:extLst>
          </p:cNvPr>
          <p:cNvSpPr>
            <a:spLocks noGrp="1"/>
          </p:cNvSpPr>
          <p:nvPr>
            <p:ph type="title"/>
          </p:nvPr>
        </p:nvSpPr>
        <p:spPr/>
        <p:txBody>
          <a:bodyPr/>
          <a:lstStyle/>
          <a:p>
            <a:r>
              <a:rPr lang="en-US" altLang="zh-CN" dirty="0"/>
              <a:t>Influenced: Spark SQL: Relational Data Processing in Spark</a:t>
            </a:r>
            <a:endParaRPr lang="en-US" dirty="0"/>
          </a:p>
        </p:txBody>
      </p:sp>
      <p:sp>
        <p:nvSpPr>
          <p:cNvPr id="4" name="Text Placeholder 3">
            <a:extLst>
              <a:ext uri="{FF2B5EF4-FFF2-40B4-BE49-F238E27FC236}">
                <a16:creationId xmlns:a16="http://schemas.microsoft.com/office/drawing/2014/main" id="{735FACE0-96DB-8095-A941-80E3E4763671}"/>
              </a:ext>
            </a:extLst>
          </p:cNvPr>
          <p:cNvSpPr>
            <a:spLocks noGrp="1"/>
          </p:cNvSpPr>
          <p:nvPr>
            <p:ph type="body" idx="1"/>
          </p:nvPr>
        </p:nvSpPr>
        <p:spPr>
          <a:xfrm>
            <a:off x="457200" y="1243187"/>
            <a:ext cx="7740600" cy="2467500"/>
          </a:xfrm>
        </p:spPr>
        <p:txBody>
          <a:bodyPr/>
          <a:lstStyle/>
          <a:p>
            <a:pPr>
              <a:buFont typeface="Wingdings" panose="05000000000000000000" pitchFamily="2" charset="2"/>
              <a:buChar char="v"/>
            </a:pPr>
            <a:r>
              <a:rPr lang="en-US" sz="2000" dirty="0">
                <a:solidFill>
                  <a:srgbClr val="111111"/>
                </a:solidFill>
                <a:latin typeface="-apple-system"/>
              </a:rPr>
              <a:t>Hive - Shark - Spark SQL</a:t>
            </a:r>
          </a:p>
          <a:p>
            <a:endParaRPr lang="en-US" dirty="0"/>
          </a:p>
        </p:txBody>
      </p:sp>
      <p:sp>
        <p:nvSpPr>
          <p:cNvPr id="2" name="Slide Number Placeholder 1">
            <a:extLst>
              <a:ext uri="{FF2B5EF4-FFF2-40B4-BE49-F238E27FC236}">
                <a16:creationId xmlns:a16="http://schemas.microsoft.com/office/drawing/2014/main" id="{8E447055-1643-EE35-7998-5E4DBC6962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14" name="Picture 13">
            <a:extLst>
              <a:ext uri="{FF2B5EF4-FFF2-40B4-BE49-F238E27FC236}">
                <a16:creationId xmlns:a16="http://schemas.microsoft.com/office/drawing/2014/main" id="{8693A989-5764-AB9D-43D9-EE6E5155A0AA}"/>
              </a:ext>
            </a:extLst>
          </p:cNvPr>
          <p:cNvPicPr>
            <a:picLocks noChangeAspect="1"/>
          </p:cNvPicPr>
          <p:nvPr/>
        </p:nvPicPr>
        <p:blipFill>
          <a:blip r:embed="rId3"/>
          <a:stretch>
            <a:fillRect/>
          </a:stretch>
        </p:blipFill>
        <p:spPr>
          <a:xfrm>
            <a:off x="1103706" y="2278899"/>
            <a:ext cx="7000766" cy="1995037"/>
          </a:xfrm>
          <a:prstGeom prst="rect">
            <a:avLst/>
          </a:prstGeom>
        </p:spPr>
      </p:pic>
      <p:pic>
        <p:nvPicPr>
          <p:cNvPr id="5" name="Picture 4">
            <a:extLst>
              <a:ext uri="{FF2B5EF4-FFF2-40B4-BE49-F238E27FC236}">
                <a16:creationId xmlns:a16="http://schemas.microsoft.com/office/drawing/2014/main" id="{E3262989-C0E9-314A-04E6-FF293CD9F823}"/>
              </a:ext>
            </a:extLst>
          </p:cNvPr>
          <p:cNvPicPr>
            <a:picLocks noChangeAspect="1"/>
          </p:cNvPicPr>
          <p:nvPr/>
        </p:nvPicPr>
        <p:blipFill>
          <a:blip r:embed="rId4"/>
          <a:stretch>
            <a:fillRect/>
          </a:stretch>
        </p:blipFill>
        <p:spPr>
          <a:xfrm>
            <a:off x="5355385" y="722182"/>
            <a:ext cx="2842415" cy="1482300"/>
          </a:xfrm>
          <a:prstGeom prst="rect">
            <a:avLst/>
          </a:prstGeom>
        </p:spPr>
      </p:pic>
    </p:spTree>
    <p:extLst>
      <p:ext uri="{BB962C8B-B14F-4D97-AF65-F5344CB8AC3E}">
        <p14:creationId xmlns:p14="http://schemas.microsoft.com/office/powerpoint/2010/main" val="3028671042"/>
      </p:ext>
    </p:extLst>
  </p:cSld>
  <p:clrMapOvr>
    <a:masterClrMapping/>
  </p:clrMapOvr>
</p:sld>
</file>

<file path=ppt/theme/theme1.xml><?xml version="1.0" encoding="utf-8"?>
<a:theme xmlns:a="http://schemas.openxmlformats.org/drawingml/2006/main" name="BrandSlideShow_Heritage 16:9">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1214</TotalTime>
  <Words>912</Words>
  <Application>Microsoft Office PowerPoint</Application>
  <PresentationFormat>On-screen Show (16:9)</PresentationFormat>
  <Paragraphs>60</Paragraphs>
  <Slides>8</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-apple-system</vt:lpstr>
      <vt:lpstr>Google Sans</vt:lpstr>
      <vt:lpstr>Helvetica Neue</vt:lpstr>
      <vt:lpstr>Söhne</vt:lpstr>
      <vt:lpstr>source-serif-pro</vt:lpstr>
      <vt:lpstr>var(--font-sans)</vt:lpstr>
      <vt:lpstr>var(--font-serif)</vt:lpstr>
      <vt:lpstr>Arial</vt:lpstr>
      <vt:lpstr>Georgia</vt:lpstr>
      <vt:lpstr>Lucida Sans</vt:lpstr>
      <vt:lpstr>Wingdings</vt:lpstr>
      <vt:lpstr>BrandSlideShow_Heritage 16:9</vt:lpstr>
      <vt:lpstr>Dremel: Interactive Analysis  of Web-Scale Datasets</vt:lpstr>
      <vt:lpstr>Brief Introduction</vt:lpstr>
      <vt:lpstr>Influenced by:  MapReduce: Simplified Data Processing on Large Clusters</vt:lpstr>
      <vt:lpstr>Importance </vt:lpstr>
      <vt:lpstr>PowerPoint Presentation</vt:lpstr>
      <vt:lpstr>Influenced: Spark SQL: Relational Data Processing in Spark</vt:lpstr>
      <vt:lpstr>PowerPoint Presentation</vt:lpstr>
      <vt:lpstr>Influenced: Spark SQL: Relational Data Processing in Spark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Sigma Worksheet: Interactive Construction of OLAP Queries</dc:title>
  <cp:lastModifiedBy>ZHOU Yixuan</cp:lastModifiedBy>
  <cp:revision>13</cp:revision>
  <dcterms:modified xsi:type="dcterms:W3CDTF">2023-11-09T18:40:26Z</dcterms:modified>
</cp:coreProperties>
</file>