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5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2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6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21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2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3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2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8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195A81-9098-4BF4-9752-DA18CC2F2CF1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29AB65A-5818-4476-8E94-D7D2DAB9C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C4C4-4F8D-A891-872C-7FFD020A4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Assessment 1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49C92-3B7A-545F-E0A3-C98D559F1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Matthew Pana</a:t>
            </a:r>
          </a:p>
        </p:txBody>
      </p:sp>
    </p:spTree>
    <p:extLst>
      <p:ext uri="{BB962C8B-B14F-4D97-AF65-F5344CB8AC3E}">
        <p14:creationId xmlns:p14="http://schemas.microsoft.com/office/powerpoint/2010/main" val="214268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4A76-2629-5AB9-C431-7B3FEE61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CA04E-2217-F5FD-EB0D-102D29A4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247900"/>
            <a:ext cx="8677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09A4-E602-722D-7A4D-DE9C367D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F1B88-5CC8-1264-0145-6C55E6D4D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750320"/>
            <a:ext cx="7010400" cy="468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1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79C3-D037-ABDC-395A-BC03D7B0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DA216-79BD-6277-1824-F71FC6FC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91" y="2128046"/>
            <a:ext cx="9863137" cy="446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0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BD38-B92E-0DB9-35B6-AAA6D01D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D7AA2F-612B-0AB7-53E1-F5306C3F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96" y="1985962"/>
            <a:ext cx="103060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02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13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Assessment 1 </vt:lpstr>
      <vt:lpstr>Problem 1</vt:lpstr>
      <vt:lpstr>Problem 2</vt:lpstr>
      <vt:lpstr>Problem 3</vt:lpstr>
      <vt:lpstr>Problem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1 </dc:title>
  <dc:creator>Matthew Pana</dc:creator>
  <cp:lastModifiedBy>Matthew Pana</cp:lastModifiedBy>
  <cp:revision>1</cp:revision>
  <dcterms:created xsi:type="dcterms:W3CDTF">2023-01-24T19:29:11Z</dcterms:created>
  <dcterms:modified xsi:type="dcterms:W3CDTF">2023-01-24T20:06:12Z</dcterms:modified>
</cp:coreProperties>
</file>