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71" r:id="rId10"/>
    <p:sldId id="265" r:id="rId11"/>
    <p:sldId id="266" r:id="rId12"/>
    <p:sldId id="272" r:id="rId13"/>
    <p:sldId id="267" r:id="rId14"/>
    <p:sldId id="269" r:id="rId15"/>
    <p:sldId id="268"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6B1F65-FC12-4D22-8F2D-868CBC7E9435}" v="11" dt="2023-12-14T00:32:06.6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am, Md Mahfuz" userId="77ca21e3-f269-4f4b-ab55-6594fb25daae" providerId="ADAL" clId="{066B1F65-FC12-4D22-8F2D-868CBC7E9435}"/>
    <pc:docChg chg="undo custSel addSld delSld modSld sldOrd">
      <pc:chgData name="Alam, Md Mahfuz" userId="77ca21e3-f269-4f4b-ab55-6594fb25daae" providerId="ADAL" clId="{066B1F65-FC12-4D22-8F2D-868CBC7E9435}" dt="2023-12-14T18:40:58.900" v="4911" actId="20577"/>
      <pc:docMkLst>
        <pc:docMk/>
      </pc:docMkLst>
      <pc:sldChg chg="addSp delSp modSp mod">
        <pc:chgData name="Alam, Md Mahfuz" userId="77ca21e3-f269-4f4b-ab55-6594fb25daae" providerId="ADAL" clId="{066B1F65-FC12-4D22-8F2D-868CBC7E9435}" dt="2023-12-14T00:33:04.840" v="4843" actId="1076"/>
        <pc:sldMkLst>
          <pc:docMk/>
          <pc:sldMk cId="2332553994" sldId="256"/>
        </pc:sldMkLst>
        <pc:spChg chg="del">
          <ac:chgData name="Alam, Md Mahfuz" userId="77ca21e3-f269-4f4b-ab55-6594fb25daae" providerId="ADAL" clId="{066B1F65-FC12-4D22-8F2D-868CBC7E9435}" dt="2023-12-11T20:08:17.345" v="0" actId="478"/>
          <ac:spMkLst>
            <pc:docMk/>
            <pc:sldMk cId="2332553994" sldId="256"/>
            <ac:spMk id="2" creationId="{47E06962-7FA2-936D-4AE2-66F4084BE59B}"/>
          </ac:spMkLst>
        </pc:spChg>
        <pc:spChg chg="add mod">
          <ac:chgData name="Alam, Md Mahfuz" userId="77ca21e3-f269-4f4b-ab55-6594fb25daae" providerId="ADAL" clId="{066B1F65-FC12-4D22-8F2D-868CBC7E9435}" dt="2023-12-13T17:41:55.658" v="213" actId="1076"/>
          <ac:spMkLst>
            <pc:docMk/>
            <pc:sldMk cId="2332553994" sldId="256"/>
            <ac:spMk id="2" creationId="{9F8F8F9D-37F0-DD96-F4EF-D4E50E36B82E}"/>
          </ac:spMkLst>
        </pc:spChg>
        <pc:spChg chg="add del mod">
          <ac:chgData name="Alam, Md Mahfuz" userId="77ca21e3-f269-4f4b-ab55-6594fb25daae" providerId="ADAL" clId="{066B1F65-FC12-4D22-8F2D-868CBC7E9435}" dt="2023-12-13T17:39:49.615" v="133" actId="1076"/>
          <ac:spMkLst>
            <pc:docMk/>
            <pc:sldMk cId="2332553994" sldId="256"/>
            <ac:spMk id="3" creationId="{0F9A7FC8-48BC-E93B-0F8C-439888F547DA}"/>
          </ac:spMkLst>
        </pc:spChg>
        <pc:spChg chg="add mod">
          <ac:chgData name="Alam, Md Mahfuz" userId="77ca21e3-f269-4f4b-ab55-6594fb25daae" providerId="ADAL" clId="{066B1F65-FC12-4D22-8F2D-868CBC7E9435}" dt="2023-12-14T00:33:04.840" v="4843" actId="1076"/>
          <ac:spMkLst>
            <pc:docMk/>
            <pc:sldMk cId="2332553994" sldId="256"/>
            <ac:spMk id="4" creationId="{43ECD1A8-D155-F2CF-308E-90C289DB5181}"/>
          </ac:spMkLst>
        </pc:spChg>
        <pc:spChg chg="add del mod">
          <ac:chgData name="Alam, Md Mahfuz" userId="77ca21e3-f269-4f4b-ab55-6594fb25daae" providerId="ADAL" clId="{066B1F65-FC12-4D22-8F2D-868CBC7E9435}" dt="2023-12-14T00:32:11.707" v="4837" actId="478"/>
          <ac:spMkLst>
            <pc:docMk/>
            <pc:sldMk cId="2332553994" sldId="256"/>
            <ac:spMk id="5" creationId="{E334822B-A895-5B8F-07A4-F65DDE600A80}"/>
          </ac:spMkLst>
        </pc:spChg>
      </pc:sldChg>
      <pc:sldChg chg="addSp delSp modSp new mod">
        <pc:chgData name="Alam, Md Mahfuz" userId="77ca21e3-f269-4f4b-ab55-6594fb25daae" providerId="ADAL" clId="{066B1F65-FC12-4D22-8F2D-868CBC7E9435}" dt="2023-12-14T18:40:58.900" v="4911" actId="20577"/>
        <pc:sldMkLst>
          <pc:docMk/>
          <pc:sldMk cId="2875541686" sldId="257"/>
        </pc:sldMkLst>
        <pc:spChg chg="del mod">
          <ac:chgData name="Alam, Md Mahfuz" userId="77ca21e3-f269-4f4b-ab55-6594fb25daae" providerId="ADAL" clId="{066B1F65-FC12-4D22-8F2D-868CBC7E9435}" dt="2023-12-13T17:42:09.950" v="215" actId="478"/>
          <ac:spMkLst>
            <pc:docMk/>
            <pc:sldMk cId="2875541686" sldId="257"/>
            <ac:spMk id="2" creationId="{ABC0FC3F-261B-E4AA-2431-6E9D3E3008B7}"/>
          </ac:spMkLst>
        </pc:spChg>
        <pc:spChg chg="del">
          <ac:chgData name="Alam, Md Mahfuz" userId="77ca21e3-f269-4f4b-ab55-6594fb25daae" providerId="ADAL" clId="{066B1F65-FC12-4D22-8F2D-868CBC7E9435}" dt="2023-12-13T17:42:06.448" v="214" actId="478"/>
          <ac:spMkLst>
            <pc:docMk/>
            <pc:sldMk cId="2875541686" sldId="257"/>
            <ac:spMk id="3" creationId="{632C32C2-2022-45AD-2E01-7CA924F3C4B2}"/>
          </ac:spMkLst>
        </pc:spChg>
        <pc:spChg chg="add del mod">
          <ac:chgData name="Alam, Md Mahfuz" userId="77ca21e3-f269-4f4b-ab55-6594fb25daae" providerId="ADAL" clId="{066B1F65-FC12-4D22-8F2D-868CBC7E9435}" dt="2023-12-13T17:42:33.362" v="234" actId="14100"/>
          <ac:spMkLst>
            <pc:docMk/>
            <pc:sldMk cId="2875541686" sldId="257"/>
            <ac:spMk id="5" creationId="{A5AA4CF4-D5C6-FD35-DE83-13D22873AFFB}"/>
          </ac:spMkLst>
        </pc:spChg>
        <pc:spChg chg="add mod">
          <ac:chgData name="Alam, Md Mahfuz" userId="77ca21e3-f269-4f4b-ab55-6594fb25daae" providerId="ADAL" clId="{066B1F65-FC12-4D22-8F2D-868CBC7E9435}" dt="2023-12-14T18:40:58.900" v="4911" actId="20577"/>
          <ac:spMkLst>
            <pc:docMk/>
            <pc:sldMk cId="2875541686" sldId="257"/>
            <ac:spMk id="6" creationId="{432FCF7A-5362-FBA0-FA69-9C1F80189D14}"/>
          </ac:spMkLst>
        </pc:spChg>
      </pc:sldChg>
      <pc:sldChg chg="modSp new mod">
        <pc:chgData name="Alam, Md Mahfuz" userId="77ca21e3-f269-4f4b-ab55-6594fb25daae" providerId="ADAL" clId="{066B1F65-FC12-4D22-8F2D-868CBC7E9435}" dt="2023-12-14T00:16:13.190" v="4787" actId="20577"/>
        <pc:sldMkLst>
          <pc:docMk/>
          <pc:sldMk cId="4139538732" sldId="258"/>
        </pc:sldMkLst>
        <pc:spChg chg="mod">
          <ac:chgData name="Alam, Md Mahfuz" userId="77ca21e3-f269-4f4b-ab55-6594fb25daae" providerId="ADAL" clId="{066B1F65-FC12-4D22-8F2D-868CBC7E9435}" dt="2023-12-13T17:59:39.056" v="803" actId="20577"/>
          <ac:spMkLst>
            <pc:docMk/>
            <pc:sldMk cId="4139538732" sldId="258"/>
            <ac:spMk id="2" creationId="{8149571A-492A-01DC-C89D-2251585393BB}"/>
          </ac:spMkLst>
        </pc:spChg>
        <pc:spChg chg="mod">
          <ac:chgData name="Alam, Md Mahfuz" userId="77ca21e3-f269-4f4b-ab55-6594fb25daae" providerId="ADAL" clId="{066B1F65-FC12-4D22-8F2D-868CBC7E9435}" dt="2023-12-14T00:16:13.190" v="4787" actId="20577"/>
          <ac:spMkLst>
            <pc:docMk/>
            <pc:sldMk cId="4139538732" sldId="258"/>
            <ac:spMk id="3" creationId="{48FB5DC9-DC2F-7F7D-5571-A766739A9FC6}"/>
          </ac:spMkLst>
        </pc:spChg>
      </pc:sldChg>
      <pc:sldChg chg="modSp add mod">
        <pc:chgData name="Alam, Md Mahfuz" userId="77ca21e3-f269-4f4b-ab55-6594fb25daae" providerId="ADAL" clId="{066B1F65-FC12-4D22-8F2D-868CBC7E9435}" dt="2023-12-14T00:16:29.983" v="4796" actId="20577"/>
        <pc:sldMkLst>
          <pc:docMk/>
          <pc:sldMk cId="2136520061" sldId="259"/>
        </pc:sldMkLst>
        <pc:spChg chg="mod">
          <ac:chgData name="Alam, Md Mahfuz" userId="77ca21e3-f269-4f4b-ab55-6594fb25daae" providerId="ADAL" clId="{066B1F65-FC12-4D22-8F2D-868CBC7E9435}" dt="2023-12-13T18:06:49.535" v="1312" actId="20577"/>
          <ac:spMkLst>
            <pc:docMk/>
            <pc:sldMk cId="2136520061" sldId="259"/>
            <ac:spMk id="2" creationId="{8149571A-492A-01DC-C89D-2251585393BB}"/>
          </ac:spMkLst>
        </pc:spChg>
        <pc:spChg chg="mod">
          <ac:chgData name="Alam, Md Mahfuz" userId="77ca21e3-f269-4f4b-ab55-6594fb25daae" providerId="ADAL" clId="{066B1F65-FC12-4D22-8F2D-868CBC7E9435}" dt="2023-12-14T00:16:29.983" v="4796" actId="20577"/>
          <ac:spMkLst>
            <pc:docMk/>
            <pc:sldMk cId="2136520061" sldId="259"/>
            <ac:spMk id="3" creationId="{48FB5DC9-DC2F-7F7D-5571-A766739A9FC6}"/>
          </ac:spMkLst>
        </pc:spChg>
      </pc:sldChg>
      <pc:sldChg chg="modSp add mod">
        <pc:chgData name="Alam, Md Mahfuz" userId="77ca21e3-f269-4f4b-ab55-6594fb25daae" providerId="ADAL" clId="{066B1F65-FC12-4D22-8F2D-868CBC7E9435}" dt="2023-12-14T00:16:37.268" v="4799" actId="20577"/>
        <pc:sldMkLst>
          <pc:docMk/>
          <pc:sldMk cId="203805669" sldId="260"/>
        </pc:sldMkLst>
        <pc:spChg chg="mod">
          <ac:chgData name="Alam, Md Mahfuz" userId="77ca21e3-f269-4f4b-ab55-6594fb25daae" providerId="ADAL" clId="{066B1F65-FC12-4D22-8F2D-868CBC7E9435}" dt="2023-12-13T18:35:22.112" v="1876" actId="20577"/>
          <ac:spMkLst>
            <pc:docMk/>
            <pc:sldMk cId="203805669" sldId="260"/>
            <ac:spMk id="2" creationId="{8149571A-492A-01DC-C89D-2251585393BB}"/>
          </ac:spMkLst>
        </pc:spChg>
        <pc:spChg chg="mod">
          <ac:chgData name="Alam, Md Mahfuz" userId="77ca21e3-f269-4f4b-ab55-6594fb25daae" providerId="ADAL" clId="{066B1F65-FC12-4D22-8F2D-868CBC7E9435}" dt="2023-12-14T00:16:37.268" v="4799" actId="20577"/>
          <ac:spMkLst>
            <pc:docMk/>
            <pc:sldMk cId="203805669" sldId="260"/>
            <ac:spMk id="3" creationId="{48FB5DC9-DC2F-7F7D-5571-A766739A9FC6}"/>
          </ac:spMkLst>
        </pc:spChg>
      </pc:sldChg>
      <pc:sldChg chg="modSp add mod">
        <pc:chgData name="Alam, Md Mahfuz" userId="77ca21e3-f269-4f4b-ab55-6594fb25daae" providerId="ADAL" clId="{066B1F65-FC12-4D22-8F2D-868CBC7E9435}" dt="2023-12-13T20:45:20.797" v="2670" actId="20577"/>
        <pc:sldMkLst>
          <pc:docMk/>
          <pc:sldMk cId="169617458" sldId="261"/>
        </pc:sldMkLst>
        <pc:spChg chg="mod">
          <ac:chgData name="Alam, Md Mahfuz" userId="77ca21e3-f269-4f4b-ab55-6594fb25daae" providerId="ADAL" clId="{066B1F65-FC12-4D22-8F2D-868CBC7E9435}" dt="2023-12-13T20:41:13.076" v="2390" actId="313"/>
          <ac:spMkLst>
            <pc:docMk/>
            <pc:sldMk cId="169617458" sldId="261"/>
            <ac:spMk id="2" creationId="{8149571A-492A-01DC-C89D-2251585393BB}"/>
          </ac:spMkLst>
        </pc:spChg>
        <pc:spChg chg="mod">
          <ac:chgData name="Alam, Md Mahfuz" userId="77ca21e3-f269-4f4b-ab55-6594fb25daae" providerId="ADAL" clId="{066B1F65-FC12-4D22-8F2D-868CBC7E9435}" dt="2023-12-13T20:45:20.797" v="2670" actId="20577"/>
          <ac:spMkLst>
            <pc:docMk/>
            <pc:sldMk cId="169617458" sldId="261"/>
            <ac:spMk id="3" creationId="{48FB5DC9-DC2F-7F7D-5571-A766739A9FC6}"/>
          </ac:spMkLst>
        </pc:spChg>
      </pc:sldChg>
      <pc:sldChg chg="modSp add mod">
        <pc:chgData name="Alam, Md Mahfuz" userId="77ca21e3-f269-4f4b-ab55-6594fb25daae" providerId="ADAL" clId="{066B1F65-FC12-4D22-8F2D-868CBC7E9435}" dt="2023-12-14T00:16:52.070" v="4810" actId="20577"/>
        <pc:sldMkLst>
          <pc:docMk/>
          <pc:sldMk cId="665368686" sldId="262"/>
        </pc:sldMkLst>
        <pc:spChg chg="mod">
          <ac:chgData name="Alam, Md Mahfuz" userId="77ca21e3-f269-4f4b-ab55-6594fb25daae" providerId="ADAL" clId="{066B1F65-FC12-4D22-8F2D-868CBC7E9435}" dt="2023-12-14T00:16:52.070" v="4810" actId="20577"/>
          <ac:spMkLst>
            <pc:docMk/>
            <pc:sldMk cId="665368686" sldId="262"/>
            <ac:spMk id="3" creationId="{48FB5DC9-DC2F-7F7D-5571-A766739A9FC6}"/>
          </ac:spMkLst>
        </pc:spChg>
      </pc:sldChg>
      <pc:sldChg chg="new del">
        <pc:chgData name="Alam, Md Mahfuz" userId="77ca21e3-f269-4f4b-ab55-6594fb25daae" providerId="ADAL" clId="{066B1F65-FC12-4D22-8F2D-868CBC7E9435}" dt="2023-12-13T21:54:20.838" v="2735" actId="47"/>
        <pc:sldMkLst>
          <pc:docMk/>
          <pc:sldMk cId="3276337308" sldId="263"/>
        </pc:sldMkLst>
      </pc:sldChg>
      <pc:sldChg chg="modSp add mod">
        <pc:chgData name="Alam, Md Mahfuz" userId="77ca21e3-f269-4f4b-ab55-6594fb25daae" providerId="ADAL" clId="{066B1F65-FC12-4D22-8F2D-868CBC7E9435}" dt="2023-12-14T00:17:04.141" v="4819" actId="20577"/>
        <pc:sldMkLst>
          <pc:docMk/>
          <pc:sldMk cId="1802243842" sldId="264"/>
        </pc:sldMkLst>
        <pc:spChg chg="mod">
          <ac:chgData name="Alam, Md Mahfuz" userId="77ca21e3-f269-4f4b-ab55-6594fb25daae" providerId="ADAL" clId="{066B1F65-FC12-4D22-8F2D-868CBC7E9435}" dt="2023-12-13T21:54:38.452" v="2769" actId="20577"/>
          <ac:spMkLst>
            <pc:docMk/>
            <pc:sldMk cId="1802243842" sldId="264"/>
            <ac:spMk id="2" creationId="{8149571A-492A-01DC-C89D-2251585393BB}"/>
          </ac:spMkLst>
        </pc:spChg>
        <pc:spChg chg="mod">
          <ac:chgData name="Alam, Md Mahfuz" userId="77ca21e3-f269-4f4b-ab55-6594fb25daae" providerId="ADAL" clId="{066B1F65-FC12-4D22-8F2D-868CBC7E9435}" dt="2023-12-14T00:17:04.141" v="4819" actId="20577"/>
          <ac:spMkLst>
            <pc:docMk/>
            <pc:sldMk cId="1802243842" sldId="264"/>
            <ac:spMk id="3" creationId="{48FB5DC9-DC2F-7F7D-5571-A766739A9FC6}"/>
          </ac:spMkLst>
        </pc:spChg>
      </pc:sldChg>
      <pc:sldChg chg="addSp delSp modSp add mod">
        <pc:chgData name="Alam, Md Mahfuz" userId="77ca21e3-f269-4f4b-ab55-6594fb25daae" providerId="ADAL" clId="{066B1F65-FC12-4D22-8F2D-868CBC7E9435}" dt="2023-12-14T18:29:06.325" v="4870" actId="14100"/>
        <pc:sldMkLst>
          <pc:docMk/>
          <pc:sldMk cId="3547728580" sldId="265"/>
        </pc:sldMkLst>
        <pc:spChg chg="mod">
          <ac:chgData name="Alam, Md Mahfuz" userId="77ca21e3-f269-4f4b-ab55-6594fb25daae" providerId="ADAL" clId="{066B1F65-FC12-4D22-8F2D-868CBC7E9435}" dt="2023-12-13T22:02:56.442" v="3201" actId="255"/>
          <ac:spMkLst>
            <pc:docMk/>
            <pc:sldMk cId="3547728580" sldId="265"/>
            <ac:spMk id="2" creationId="{8149571A-492A-01DC-C89D-2251585393BB}"/>
          </ac:spMkLst>
        </pc:spChg>
        <pc:spChg chg="del mod">
          <ac:chgData name="Alam, Md Mahfuz" userId="77ca21e3-f269-4f4b-ab55-6594fb25daae" providerId="ADAL" clId="{066B1F65-FC12-4D22-8F2D-868CBC7E9435}" dt="2023-12-13T22:03:15.759" v="3203" actId="22"/>
          <ac:spMkLst>
            <pc:docMk/>
            <pc:sldMk cId="3547728580" sldId="265"/>
            <ac:spMk id="3" creationId="{48FB5DC9-DC2F-7F7D-5571-A766739A9FC6}"/>
          </ac:spMkLst>
        </pc:spChg>
        <pc:spChg chg="add del mod">
          <ac:chgData name="Alam, Md Mahfuz" userId="77ca21e3-f269-4f4b-ab55-6594fb25daae" providerId="ADAL" clId="{066B1F65-FC12-4D22-8F2D-868CBC7E9435}" dt="2023-12-14T18:28:44.838" v="4864" actId="478"/>
          <ac:spMkLst>
            <pc:docMk/>
            <pc:sldMk cId="3547728580" sldId="265"/>
            <ac:spMk id="4" creationId="{86DFB67E-591A-CCBE-0CDE-A9DE9A7A9348}"/>
          </ac:spMkLst>
        </pc:spChg>
        <pc:picChg chg="add del mod ord">
          <ac:chgData name="Alam, Md Mahfuz" userId="77ca21e3-f269-4f4b-ab55-6594fb25daae" providerId="ADAL" clId="{066B1F65-FC12-4D22-8F2D-868CBC7E9435}" dt="2023-12-14T18:28:34.778" v="4860" actId="478"/>
          <ac:picMkLst>
            <pc:docMk/>
            <pc:sldMk cId="3547728580" sldId="265"/>
            <ac:picMk id="5" creationId="{53F9CC94-741C-B016-0019-FB2CF07CFD7D}"/>
          </ac:picMkLst>
        </pc:picChg>
        <pc:picChg chg="add del mod">
          <ac:chgData name="Alam, Md Mahfuz" userId="77ca21e3-f269-4f4b-ab55-6594fb25daae" providerId="ADAL" clId="{066B1F65-FC12-4D22-8F2D-868CBC7E9435}" dt="2023-12-14T18:28:48.699" v="4866" actId="478"/>
          <ac:picMkLst>
            <pc:docMk/>
            <pc:sldMk cId="3547728580" sldId="265"/>
            <ac:picMk id="7" creationId="{1C93DC62-2203-60F6-A007-3E9D4DECC74F}"/>
          </ac:picMkLst>
        </pc:picChg>
        <pc:picChg chg="add mod">
          <ac:chgData name="Alam, Md Mahfuz" userId="77ca21e3-f269-4f4b-ab55-6594fb25daae" providerId="ADAL" clId="{066B1F65-FC12-4D22-8F2D-868CBC7E9435}" dt="2023-12-14T18:29:06.325" v="4870" actId="14100"/>
          <ac:picMkLst>
            <pc:docMk/>
            <pc:sldMk cId="3547728580" sldId="265"/>
            <ac:picMk id="8" creationId="{351EE4B8-6F65-085C-D6C9-15A62346DBDC}"/>
          </ac:picMkLst>
        </pc:picChg>
        <pc:picChg chg="add mod">
          <ac:chgData name="Alam, Md Mahfuz" userId="77ca21e3-f269-4f4b-ab55-6594fb25daae" providerId="ADAL" clId="{066B1F65-FC12-4D22-8F2D-868CBC7E9435}" dt="2023-12-14T18:29:03.123" v="4869" actId="14100"/>
          <ac:picMkLst>
            <pc:docMk/>
            <pc:sldMk cId="3547728580" sldId="265"/>
            <ac:picMk id="10" creationId="{CE134B95-2F79-117E-3DDC-8B382130C088}"/>
          </ac:picMkLst>
        </pc:picChg>
      </pc:sldChg>
      <pc:sldChg chg="addSp delSp modSp add mod">
        <pc:chgData name="Alam, Md Mahfuz" userId="77ca21e3-f269-4f4b-ab55-6594fb25daae" providerId="ADAL" clId="{066B1F65-FC12-4D22-8F2D-868CBC7E9435}" dt="2023-12-14T18:31:02.187" v="4884" actId="1076"/>
        <pc:sldMkLst>
          <pc:docMk/>
          <pc:sldMk cId="2369811502" sldId="266"/>
        </pc:sldMkLst>
        <pc:spChg chg="mod">
          <ac:chgData name="Alam, Md Mahfuz" userId="77ca21e3-f269-4f4b-ab55-6594fb25daae" providerId="ADAL" clId="{066B1F65-FC12-4D22-8F2D-868CBC7E9435}" dt="2023-12-13T22:04:43.092" v="3245" actId="20577"/>
          <ac:spMkLst>
            <pc:docMk/>
            <pc:sldMk cId="2369811502" sldId="266"/>
            <ac:spMk id="2" creationId="{8149571A-492A-01DC-C89D-2251585393BB}"/>
          </ac:spMkLst>
        </pc:spChg>
        <pc:spChg chg="add del mod">
          <ac:chgData name="Alam, Md Mahfuz" userId="77ca21e3-f269-4f4b-ab55-6594fb25daae" providerId="ADAL" clId="{066B1F65-FC12-4D22-8F2D-868CBC7E9435}" dt="2023-12-13T22:04:38.910" v="3243" actId="478"/>
          <ac:spMkLst>
            <pc:docMk/>
            <pc:sldMk cId="2369811502" sldId="266"/>
            <ac:spMk id="4" creationId="{D6D9B7A2-B487-4012-47F6-9975912552A8}"/>
          </ac:spMkLst>
        </pc:spChg>
        <pc:picChg chg="add mod">
          <ac:chgData name="Alam, Md Mahfuz" userId="77ca21e3-f269-4f4b-ab55-6594fb25daae" providerId="ADAL" clId="{066B1F65-FC12-4D22-8F2D-868CBC7E9435}" dt="2023-12-14T18:31:02.187" v="4884" actId="1076"/>
          <ac:picMkLst>
            <pc:docMk/>
            <pc:sldMk cId="2369811502" sldId="266"/>
            <ac:picMk id="4" creationId="{9B6DE1B8-B85A-0DD2-3BC8-4F4E4F2410B4}"/>
          </ac:picMkLst>
        </pc:picChg>
        <pc:picChg chg="del mod">
          <ac:chgData name="Alam, Md Mahfuz" userId="77ca21e3-f269-4f4b-ab55-6594fb25daae" providerId="ADAL" clId="{066B1F65-FC12-4D22-8F2D-868CBC7E9435}" dt="2023-12-13T22:04:22.021" v="3240" actId="478"/>
          <ac:picMkLst>
            <pc:docMk/>
            <pc:sldMk cId="2369811502" sldId="266"/>
            <ac:picMk id="5" creationId="{53F9CC94-741C-B016-0019-FB2CF07CFD7D}"/>
          </ac:picMkLst>
        </pc:picChg>
        <pc:picChg chg="add mod">
          <ac:chgData name="Alam, Md Mahfuz" userId="77ca21e3-f269-4f4b-ab55-6594fb25daae" providerId="ADAL" clId="{066B1F65-FC12-4D22-8F2D-868CBC7E9435}" dt="2023-12-14T18:30:57.574" v="4883" actId="1076"/>
          <ac:picMkLst>
            <pc:docMk/>
            <pc:sldMk cId="2369811502" sldId="266"/>
            <ac:picMk id="6" creationId="{05D6FC17-DA43-D2DA-F0CB-C2CA6DABAAC0}"/>
          </ac:picMkLst>
        </pc:picChg>
        <pc:picChg chg="del mod">
          <ac:chgData name="Alam, Md Mahfuz" userId="77ca21e3-f269-4f4b-ab55-6594fb25daae" providerId="ADAL" clId="{066B1F65-FC12-4D22-8F2D-868CBC7E9435}" dt="2023-12-13T22:04:40.823" v="3244" actId="478"/>
          <ac:picMkLst>
            <pc:docMk/>
            <pc:sldMk cId="2369811502" sldId="266"/>
            <ac:picMk id="7" creationId="{1C93DC62-2203-60F6-A007-3E9D4DECC74F}"/>
          </ac:picMkLst>
        </pc:picChg>
        <pc:picChg chg="add del mod">
          <ac:chgData name="Alam, Md Mahfuz" userId="77ca21e3-f269-4f4b-ab55-6594fb25daae" providerId="ADAL" clId="{066B1F65-FC12-4D22-8F2D-868CBC7E9435}" dt="2023-12-14T18:30:29.802" v="4876" actId="478"/>
          <ac:picMkLst>
            <pc:docMk/>
            <pc:sldMk cId="2369811502" sldId="266"/>
            <ac:picMk id="8" creationId="{9EF29E7A-03BE-CF41-178D-D466FBBB2E71}"/>
          </ac:picMkLst>
        </pc:picChg>
        <pc:picChg chg="add del mod">
          <ac:chgData name="Alam, Md Mahfuz" userId="77ca21e3-f269-4f4b-ab55-6594fb25daae" providerId="ADAL" clId="{066B1F65-FC12-4D22-8F2D-868CBC7E9435}" dt="2023-12-14T18:29:50.613" v="4871" actId="478"/>
          <ac:picMkLst>
            <pc:docMk/>
            <pc:sldMk cId="2369811502" sldId="266"/>
            <ac:picMk id="10" creationId="{4DC3BD5E-C28B-59C1-9DC1-7056D99D4537}"/>
          </ac:picMkLst>
        </pc:picChg>
      </pc:sldChg>
      <pc:sldChg chg="addSp delSp modSp add mod">
        <pc:chgData name="Alam, Md Mahfuz" userId="77ca21e3-f269-4f4b-ab55-6594fb25daae" providerId="ADAL" clId="{066B1F65-FC12-4D22-8F2D-868CBC7E9435}" dt="2023-12-14T18:32:34.446" v="4895" actId="1076"/>
        <pc:sldMkLst>
          <pc:docMk/>
          <pc:sldMk cId="1247737678" sldId="267"/>
        </pc:sldMkLst>
        <pc:spChg chg="mod">
          <ac:chgData name="Alam, Md Mahfuz" userId="77ca21e3-f269-4f4b-ab55-6594fb25daae" providerId="ADAL" clId="{066B1F65-FC12-4D22-8F2D-868CBC7E9435}" dt="2023-12-13T22:06:47.366" v="3260" actId="14100"/>
          <ac:spMkLst>
            <pc:docMk/>
            <pc:sldMk cId="1247737678" sldId="267"/>
            <ac:spMk id="2" creationId="{8149571A-492A-01DC-C89D-2251585393BB}"/>
          </ac:spMkLst>
        </pc:spChg>
        <pc:spChg chg="add mod">
          <ac:chgData name="Alam, Md Mahfuz" userId="77ca21e3-f269-4f4b-ab55-6594fb25daae" providerId="ADAL" clId="{066B1F65-FC12-4D22-8F2D-868CBC7E9435}" dt="2023-12-13T22:21:38.509" v="3698" actId="313"/>
          <ac:spMkLst>
            <pc:docMk/>
            <pc:sldMk cId="1247737678" sldId="267"/>
            <ac:spMk id="4" creationId="{55CA0D54-0D0E-44A2-AC25-61E0FF3C62EC}"/>
          </ac:spMkLst>
        </pc:spChg>
        <pc:picChg chg="add mod">
          <ac:chgData name="Alam, Md Mahfuz" userId="77ca21e3-f269-4f4b-ab55-6594fb25daae" providerId="ADAL" clId="{066B1F65-FC12-4D22-8F2D-868CBC7E9435}" dt="2023-12-14T18:32:34.446" v="4895" actId="1076"/>
          <ac:picMkLst>
            <pc:docMk/>
            <pc:sldMk cId="1247737678" sldId="267"/>
            <ac:picMk id="5" creationId="{5A982F7C-A76D-5655-93BE-4C8963E8F6CE}"/>
          </ac:picMkLst>
        </pc:picChg>
        <pc:picChg chg="add del mod">
          <ac:chgData name="Alam, Md Mahfuz" userId="77ca21e3-f269-4f4b-ab55-6594fb25daae" providerId="ADAL" clId="{066B1F65-FC12-4D22-8F2D-868CBC7E9435}" dt="2023-12-14T18:32:28.686" v="4892" actId="478"/>
          <ac:picMkLst>
            <pc:docMk/>
            <pc:sldMk cId="1247737678" sldId="267"/>
            <ac:picMk id="6" creationId="{34B961F0-44D9-341C-CB3B-C52DE7D73331}"/>
          </ac:picMkLst>
        </pc:picChg>
        <pc:picChg chg="del">
          <ac:chgData name="Alam, Md Mahfuz" userId="77ca21e3-f269-4f4b-ab55-6594fb25daae" providerId="ADAL" clId="{066B1F65-FC12-4D22-8F2D-868CBC7E9435}" dt="2023-12-13T22:05:29.840" v="3254" actId="478"/>
          <ac:picMkLst>
            <pc:docMk/>
            <pc:sldMk cId="1247737678" sldId="267"/>
            <ac:picMk id="8" creationId="{9EF29E7A-03BE-CF41-178D-D466FBBB2E71}"/>
          </ac:picMkLst>
        </pc:picChg>
        <pc:picChg chg="del">
          <ac:chgData name="Alam, Md Mahfuz" userId="77ca21e3-f269-4f4b-ab55-6594fb25daae" providerId="ADAL" clId="{066B1F65-FC12-4D22-8F2D-868CBC7E9435}" dt="2023-12-13T22:05:30.979" v="3255" actId="478"/>
          <ac:picMkLst>
            <pc:docMk/>
            <pc:sldMk cId="1247737678" sldId="267"/>
            <ac:picMk id="10" creationId="{4DC3BD5E-C28B-59C1-9DC1-7056D99D4537}"/>
          </ac:picMkLst>
        </pc:picChg>
      </pc:sldChg>
      <pc:sldChg chg="modSp new mod">
        <pc:chgData name="Alam, Md Mahfuz" userId="77ca21e3-f269-4f4b-ab55-6594fb25daae" providerId="ADAL" clId="{066B1F65-FC12-4D22-8F2D-868CBC7E9435}" dt="2023-12-13T22:36:12.581" v="4588" actId="20577"/>
        <pc:sldMkLst>
          <pc:docMk/>
          <pc:sldMk cId="1735238757" sldId="268"/>
        </pc:sldMkLst>
        <pc:spChg chg="mod">
          <ac:chgData name="Alam, Md Mahfuz" userId="77ca21e3-f269-4f4b-ab55-6594fb25daae" providerId="ADAL" clId="{066B1F65-FC12-4D22-8F2D-868CBC7E9435}" dt="2023-12-13T22:32:27.782" v="4250" actId="14100"/>
          <ac:spMkLst>
            <pc:docMk/>
            <pc:sldMk cId="1735238757" sldId="268"/>
            <ac:spMk id="2" creationId="{F49D0439-979D-5B9C-BF44-0C9A89B019FB}"/>
          </ac:spMkLst>
        </pc:spChg>
        <pc:spChg chg="mod">
          <ac:chgData name="Alam, Md Mahfuz" userId="77ca21e3-f269-4f4b-ab55-6594fb25daae" providerId="ADAL" clId="{066B1F65-FC12-4D22-8F2D-868CBC7E9435}" dt="2023-12-13T22:36:12.581" v="4588" actId="20577"/>
          <ac:spMkLst>
            <pc:docMk/>
            <pc:sldMk cId="1735238757" sldId="268"/>
            <ac:spMk id="3" creationId="{1204DCB4-40FB-2E4C-4DF9-B673352FCC8A}"/>
          </ac:spMkLst>
        </pc:spChg>
      </pc:sldChg>
      <pc:sldChg chg="addSp delSp modSp add mod">
        <pc:chgData name="Alam, Md Mahfuz" userId="77ca21e3-f269-4f4b-ab55-6594fb25daae" providerId="ADAL" clId="{066B1F65-FC12-4D22-8F2D-868CBC7E9435}" dt="2023-12-14T18:33:12.402" v="4901" actId="1076"/>
        <pc:sldMkLst>
          <pc:docMk/>
          <pc:sldMk cId="3340183152" sldId="269"/>
        </pc:sldMkLst>
        <pc:spChg chg="mod">
          <ac:chgData name="Alam, Md Mahfuz" userId="77ca21e3-f269-4f4b-ab55-6594fb25daae" providerId="ADAL" clId="{066B1F65-FC12-4D22-8F2D-868CBC7E9435}" dt="2023-12-14T18:33:05.665" v="4898" actId="14100"/>
          <ac:spMkLst>
            <pc:docMk/>
            <pc:sldMk cId="3340183152" sldId="269"/>
            <ac:spMk id="2" creationId="{8149571A-492A-01DC-C89D-2251585393BB}"/>
          </ac:spMkLst>
        </pc:spChg>
        <pc:spChg chg="mod">
          <ac:chgData name="Alam, Md Mahfuz" userId="77ca21e3-f269-4f4b-ab55-6594fb25daae" providerId="ADAL" clId="{066B1F65-FC12-4D22-8F2D-868CBC7E9435}" dt="2023-12-14T18:33:08.251" v="4899" actId="1076"/>
          <ac:spMkLst>
            <pc:docMk/>
            <pc:sldMk cId="3340183152" sldId="269"/>
            <ac:spMk id="4" creationId="{55CA0D54-0D0E-44A2-AC25-61E0FF3C62EC}"/>
          </ac:spMkLst>
        </pc:spChg>
        <pc:picChg chg="add del mod">
          <ac:chgData name="Alam, Md Mahfuz" userId="77ca21e3-f269-4f4b-ab55-6594fb25daae" providerId="ADAL" clId="{066B1F65-FC12-4D22-8F2D-868CBC7E9435}" dt="2023-12-14T18:32:42.536" v="4896" actId="478"/>
          <ac:picMkLst>
            <pc:docMk/>
            <pc:sldMk cId="3340183152" sldId="269"/>
            <ac:picMk id="5" creationId="{AFB54717-40B0-FDF9-268A-CF55E76C3A11}"/>
          </ac:picMkLst>
        </pc:picChg>
        <pc:picChg chg="del">
          <ac:chgData name="Alam, Md Mahfuz" userId="77ca21e3-f269-4f4b-ab55-6594fb25daae" providerId="ADAL" clId="{066B1F65-FC12-4D22-8F2D-868CBC7E9435}" dt="2023-12-13T22:21:49.521" v="3700" actId="478"/>
          <ac:picMkLst>
            <pc:docMk/>
            <pc:sldMk cId="3340183152" sldId="269"/>
            <ac:picMk id="6" creationId="{34B961F0-44D9-341C-CB3B-C52DE7D73331}"/>
          </ac:picMkLst>
        </pc:picChg>
        <pc:picChg chg="add mod">
          <ac:chgData name="Alam, Md Mahfuz" userId="77ca21e3-f269-4f4b-ab55-6594fb25daae" providerId="ADAL" clId="{066B1F65-FC12-4D22-8F2D-868CBC7E9435}" dt="2023-12-14T18:33:12.402" v="4901" actId="1076"/>
          <ac:picMkLst>
            <pc:docMk/>
            <pc:sldMk cId="3340183152" sldId="269"/>
            <ac:picMk id="6" creationId="{BCF9CACE-6DD4-9AFA-11EF-2A54DA27E17E}"/>
          </ac:picMkLst>
        </pc:picChg>
      </pc:sldChg>
      <pc:sldChg chg="modSp add mod">
        <pc:chgData name="Alam, Md Mahfuz" userId="77ca21e3-f269-4f4b-ab55-6594fb25daae" providerId="ADAL" clId="{066B1F65-FC12-4D22-8F2D-868CBC7E9435}" dt="2023-12-14T00:15:38.074" v="4778" actId="20577"/>
        <pc:sldMkLst>
          <pc:docMk/>
          <pc:sldMk cId="2572966080" sldId="270"/>
        </pc:sldMkLst>
        <pc:spChg chg="mod">
          <ac:chgData name="Alam, Md Mahfuz" userId="77ca21e3-f269-4f4b-ab55-6594fb25daae" providerId="ADAL" clId="{066B1F65-FC12-4D22-8F2D-868CBC7E9435}" dt="2023-12-13T22:31:45.661" v="4247" actId="20577"/>
          <ac:spMkLst>
            <pc:docMk/>
            <pc:sldMk cId="2572966080" sldId="270"/>
            <ac:spMk id="2" creationId="{F49D0439-979D-5B9C-BF44-0C9A89B019FB}"/>
          </ac:spMkLst>
        </pc:spChg>
        <pc:spChg chg="mod">
          <ac:chgData name="Alam, Md Mahfuz" userId="77ca21e3-f269-4f4b-ab55-6594fb25daae" providerId="ADAL" clId="{066B1F65-FC12-4D22-8F2D-868CBC7E9435}" dt="2023-12-14T00:15:38.074" v="4778" actId="20577"/>
          <ac:spMkLst>
            <pc:docMk/>
            <pc:sldMk cId="2572966080" sldId="270"/>
            <ac:spMk id="3" creationId="{1204DCB4-40FB-2E4C-4DF9-B673352FCC8A}"/>
          </ac:spMkLst>
        </pc:spChg>
      </pc:sldChg>
      <pc:sldChg chg="addSp delSp modSp new mod">
        <pc:chgData name="Alam, Md Mahfuz" userId="77ca21e3-f269-4f4b-ab55-6594fb25daae" providerId="ADAL" clId="{066B1F65-FC12-4D22-8F2D-868CBC7E9435}" dt="2023-12-14T18:34:20.612" v="4909" actId="1076"/>
        <pc:sldMkLst>
          <pc:docMk/>
          <pc:sldMk cId="2494800147" sldId="271"/>
        </pc:sldMkLst>
        <pc:spChg chg="mod">
          <ac:chgData name="Alam, Md Mahfuz" userId="77ca21e3-f269-4f4b-ab55-6594fb25daae" providerId="ADAL" clId="{066B1F65-FC12-4D22-8F2D-868CBC7E9435}" dt="2023-12-13T22:38:10.468" v="4607" actId="20577"/>
          <ac:spMkLst>
            <pc:docMk/>
            <pc:sldMk cId="2494800147" sldId="271"/>
            <ac:spMk id="2" creationId="{4480241E-86BA-AA62-553F-1CA5E0FD5112}"/>
          </ac:spMkLst>
        </pc:spChg>
        <pc:spChg chg="del mod">
          <ac:chgData name="Alam, Md Mahfuz" userId="77ca21e3-f269-4f4b-ab55-6594fb25daae" providerId="ADAL" clId="{066B1F65-FC12-4D22-8F2D-868CBC7E9435}" dt="2023-12-13T22:38:37.993" v="4609" actId="22"/>
          <ac:spMkLst>
            <pc:docMk/>
            <pc:sldMk cId="2494800147" sldId="271"/>
            <ac:spMk id="3" creationId="{335D3850-D7EE-A1BD-546D-E2AED897F8A4}"/>
          </ac:spMkLst>
        </pc:spChg>
        <pc:spChg chg="add del mod">
          <ac:chgData name="Alam, Md Mahfuz" userId="77ca21e3-f269-4f4b-ab55-6594fb25daae" providerId="ADAL" clId="{066B1F65-FC12-4D22-8F2D-868CBC7E9435}" dt="2023-12-14T18:34:11.618" v="4904" actId="478"/>
          <ac:spMkLst>
            <pc:docMk/>
            <pc:sldMk cId="2494800147" sldId="271"/>
            <ac:spMk id="4" creationId="{7CF37928-48CA-822F-491F-20C279398E1D}"/>
          </ac:spMkLst>
        </pc:spChg>
        <pc:picChg chg="add del mod ord">
          <ac:chgData name="Alam, Md Mahfuz" userId="77ca21e3-f269-4f4b-ab55-6594fb25daae" providerId="ADAL" clId="{066B1F65-FC12-4D22-8F2D-868CBC7E9435}" dt="2023-12-14T18:34:09.237" v="4903" actId="478"/>
          <ac:picMkLst>
            <pc:docMk/>
            <pc:sldMk cId="2494800147" sldId="271"/>
            <ac:picMk id="5" creationId="{6394F4B7-C3AD-3D1C-756A-1E8F781FE3CB}"/>
          </ac:picMkLst>
        </pc:picChg>
        <pc:picChg chg="add mod">
          <ac:chgData name="Alam, Md Mahfuz" userId="77ca21e3-f269-4f4b-ab55-6594fb25daae" providerId="ADAL" clId="{066B1F65-FC12-4D22-8F2D-868CBC7E9435}" dt="2023-12-14T18:34:20.612" v="4909" actId="1076"/>
          <ac:picMkLst>
            <pc:docMk/>
            <pc:sldMk cId="2494800147" sldId="271"/>
            <ac:picMk id="7" creationId="{8521E7B2-B79C-93D8-0917-BD8F394DF0A0}"/>
          </ac:picMkLst>
        </pc:picChg>
      </pc:sldChg>
      <pc:sldChg chg="addSp delSp modSp new mod ord">
        <pc:chgData name="Alam, Md Mahfuz" userId="77ca21e3-f269-4f4b-ab55-6594fb25daae" providerId="ADAL" clId="{066B1F65-FC12-4D22-8F2D-868CBC7E9435}" dt="2023-12-14T18:32:05.433" v="4891" actId="14100"/>
        <pc:sldMkLst>
          <pc:docMk/>
          <pc:sldMk cId="1667974504" sldId="272"/>
        </pc:sldMkLst>
        <pc:spChg chg="mod">
          <ac:chgData name="Alam, Md Mahfuz" userId="77ca21e3-f269-4f4b-ab55-6594fb25daae" providerId="ADAL" clId="{066B1F65-FC12-4D22-8F2D-868CBC7E9435}" dt="2023-12-14T17:57:50.859" v="4857" actId="14100"/>
          <ac:spMkLst>
            <pc:docMk/>
            <pc:sldMk cId="1667974504" sldId="272"/>
            <ac:spMk id="2" creationId="{A35F7A0B-F6BD-DFF8-DC1D-EC75C5AAD60B}"/>
          </ac:spMkLst>
        </pc:spChg>
        <pc:spChg chg="del mod">
          <ac:chgData name="Alam, Md Mahfuz" userId="77ca21e3-f269-4f4b-ab55-6594fb25daae" providerId="ADAL" clId="{066B1F65-FC12-4D22-8F2D-868CBC7E9435}" dt="2023-12-14T18:31:23.986" v="4887" actId="478"/>
          <ac:spMkLst>
            <pc:docMk/>
            <pc:sldMk cId="1667974504" sldId="272"/>
            <ac:spMk id="3" creationId="{2EB5ED79-62F3-37E3-691C-E2B35DAFF2A7}"/>
          </ac:spMkLst>
        </pc:spChg>
        <pc:picChg chg="add mod">
          <ac:chgData name="Alam, Md Mahfuz" userId="77ca21e3-f269-4f4b-ab55-6594fb25daae" providerId="ADAL" clId="{066B1F65-FC12-4D22-8F2D-868CBC7E9435}" dt="2023-12-14T18:32:05.433" v="4891" actId="14100"/>
          <ac:picMkLst>
            <pc:docMk/>
            <pc:sldMk cId="1667974504" sldId="272"/>
            <ac:picMk id="5" creationId="{E2411F76-C8C5-E58B-344D-253344E83BF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3D542-4671-FE23-FFF3-269463AB78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FC8211D-EA90-9B4E-D6E2-54A1430990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20B450-17B8-98F9-DE5A-90766BE0254C}"/>
              </a:ext>
            </a:extLst>
          </p:cNvPr>
          <p:cNvSpPr>
            <a:spLocks noGrp="1"/>
          </p:cNvSpPr>
          <p:nvPr>
            <p:ph type="dt" sz="half" idx="10"/>
          </p:nvPr>
        </p:nvSpPr>
        <p:spPr/>
        <p:txBody>
          <a:bodyPr/>
          <a:lstStyle/>
          <a:p>
            <a:fld id="{5FEEC912-28E1-4099-A46A-895AC9A0B84D}" type="datetimeFigureOut">
              <a:rPr lang="en-US" smtClean="0"/>
              <a:t>12/14/2023</a:t>
            </a:fld>
            <a:endParaRPr lang="en-US"/>
          </a:p>
        </p:txBody>
      </p:sp>
      <p:sp>
        <p:nvSpPr>
          <p:cNvPr id="5" name="Footer Placeholder 4">
            <a:extLst>
              <a:ext uri="{FF2B5EF4-FFF2-40B4-BE49-F238E27FC236}">
                <a16:creationId xmlns:a16="http://schemas.microsoft.com/office/drawing/2014/main" id="{B088ED71-9CFA-5493-9B7B-4E4D4F70B7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805FE8-21F0-97D3-427B-B1459B255319}"/>
              </a:ext>
            </a:extLst>
          </p:cNvPr>
          <p:cNvSpPr>
            <a:spLocks noGrp="1"/>
          </p:cNvSpPr>
          <p:nvPr>
            <p:ph type="sldNum" sz="quarter" idx="12"/>
          </p:nvPr>
        </p:nvSpPr>
        <p:spPr/>
        <p:txBody>
          <a:bodyPr/>
          <a:lstStyle/>
          <a:p>
            <a:fld id="{9C121DAC-C09F-4473-B5E9-09F45B5CBAB8}" type="slidenum">
              <a:rPr lang="en-US" smtClean="0"/>
              <a:t>‹#›</a:t>
            </a:fld>
            <a:endParaRPr lang="en-US"/>
          </a:p>
        </p:txBody>
      </p:sp>
    </p:spTree>
    <p:extLst>
      <p:ext uri="{BB962C8B-B14F-4D97-AF65-F5344CB8AC3E}">
        <p14:creationId xmlns:p14="http://schemas.microsoft.com/office/powerpoint/2010/main" val="2512390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1905D-321A-C1EC-464C-AC4EEE2C7E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FE78BF-3EA1-AC80-D106-4B9D787999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4359EE-7780-5F0D-68BA-2C3D200BFA35}"/>
              </a:ext>
            </a:extLst>
          </p:cNvPr>
          <p:cNvSpPr>
            <a:spLocks noGrp="1"/>
          </p:cNvSpPr>
          <p:nvPr>
            <p:ph type="dt" sz="half" idx="10"/>
          </p:nvPr>
        </p:nvSpPr>
        <p:spPr/>
        <p:txBody>
          <a:bodyPr/>
          <a:lstStyle/>
          <a:p>
            <a:fld id="{5FEEC912-28E1-4099-A46A-895AC9A0B84D}" type="datetimeFigureOut">
              <a:rPr lang="en-US" smtClean="0"/>
              <a:t>12/14/2023</a:t>
            </a:fld>
            <a:endParaRPr lang="en-US"/>
          </a:p>
        </p:txBody>
      </p:sp>
      <p:sp>
        <p:nvSpPr>
          <p:cNvPr id="5" name="Footer Placeholder 4">
            <a:extLst>
              <a:ext uri="{FF2B5EF4-FFF2-40B4-BE49-F238E27FC236}">
                <a16:creationId xmlns:a16="http://schemas.microsoft.com/office/drawing/2014/main" id="{FBED7426-0DBA-B5D2-03E7-4A8B9F91B4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C02358-7A89-1A95-8102-3906967B6666}"/>
              </a:ext>
            </a:extLst>
          </p:cNvPr>
          <p:cNvSpPr>
            <a:spLocks noGrp="1"/>
          </p:cNvSpPr>
          <p:nvPr>
            <p:ph type="sldNum" sz="quarter" idx="12"/>
          </p:nvPr>
        </p:nvSpPr>
        <p:spPr/>
        <p:txBody>
          <a:bodyPr/>
          <a:lstStyle/>
          <a:p>
            <a:fld id="{9C121DAC-C09F-4473-B5E9-09F45B5CBAB8}" type="slidenum">
              <a:rPr lang="en-US" smtClean="0"/>
              <a:t>‹#›</a:t>
            </a:fld>
            <a:endParaRPr lang="en-US"/>
          </a:p>
        </p:txBody>
      </p:sp>
    </p:spTree>
    <p:extLst>
      <p:ext uri="{BB962C8B-B14F-4D97-AF65-F5344CB8AC3E}">
        <p14:creationId xmlns:p14="http://schemas.microsoft.com/office/powerpoint/2010/main" val="3971244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7EE398-F02E-65AA-2D62-6AA950BF69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2DF78DA-07EE-492B-3E17-AB2BFDCCDB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FE258E-29EA-04A7-931A-286792AB32B5}"/>
              </a:ext>
            </a:extLst>
          </p:cNvPr>
          <p:cNvSpPr>
            <a:spLocks noGrp="1"/>
          </p:cNvSpPr>
          <p:nvPr>
            <p:ph type="dt" sz="half" idx="10"/>
          </p:nvPr>
        </p:nvSpPr>
        <p:spPr/>
        <p:txBody>
          <a:bodyPr/>
          <a:lstStyle/>
          <a:p>
            <a:fld id="{5FEEC912-28E1-4099-A46A-895AC9A0B84D}" type="datetimeFigureOut">
              <a:rPr lang="en-US" smtClean="0"/>
              <a:t>12/14/2023</a:t>
            </a:fld>
            <a:endParaRPr lang="en-US"/>
          </a:p>
        </p:txBody>
      </p:sp>
      <p:sp>
        <p:nvSpPr>
          <p:cNvPr id="5" name="Footer Placeholder 4">
            <a:extLst>
              <a:ext uri="{FF2B5EF4-FFF2-40B4-BE49-F238E27FC236}">
                <a16:creationId xmlns:a16="http://schemas.microsoft.com/office/drawing/2014/main" id="{C348E5ED-44B4-F678-B65A-7E1DCE945B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750794-7B75-B159-9808-40598E49F4ED}"/>
              </a:ext>
            </a:extLst>
          </p:cNvPr>
          <p:cNvSpPr>
            <a:spLocks noGrp="1"/>
          </p:cNvSpPr>
          <p:nvPr>
            <p:ph type="sldNum" sz="quarter" idx="12"/>
          </p:nvPr>
        </p:nvSpPr>
        <p:spPr/>
        <p:txBody>
          <a:bodyPr/>
          <a:lstStyle/>
          <a:p>
            <a:fld id="{9C121DAC-C09F-4473-B5E9-09F45B5CBAB8}" type="slidenum">
              <a:rPr lang="en-US" smtClean="0"/>
              <a:t>‹#›</a:t>
            </a:fld>
            <a:endParaRPr lang="en-US"/>
          </a:p>
        </p:txBody>
      </p:sp>
    </p:spTree>
    <p:extLst>
      <p:ext uri="{BB962C8B-B14F-4D97-AF65-F5344CB8AC3E}">
        <p14:creationId xmlns:p14="http://schemas.microsoft.com/office/powerpoint/2010/main" val="1991904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F5798-4AFE-C76F-A6DA-2B764AF9DE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417E48-E319-6FB2-8183-4FE0C9DF57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9ECAC9-EF9E-19DB-8BCA-72CC34B9B391}"/>
              </a:ext>
            </a:extLst>
          </p:cNvPr>
          <p:cNvSpPr>
            <a:spLocks noGrp="1"/>
          </p:cNvSpPr>
          <p:nvPr>
            <p:ph type="dt" sz="half" idx="10"/>
          </p:nvPr>
        </p:nvSpPr>
        <p:spPr/>
        <p:txBody>
          <a:bodyPr/>
          <a:lstStyle/>
          <a:p>
            <a:fld id="{5FEEC912-28E1-4099-A46A-895AC9A0B84D}" type="datetimeFigureOut">
              <a:rPr lang="en-US" smtClean="0"/>
              <a:t>12/14/2023</a:t>
            </a:fld>
            <a:endParaRPr lang="en-US"/>
          </a:p>
        </p:txBody>
      </p:sp>
      <p:sp>
        <p:nvSpPr>
          <p:cNvPr id="5" name="Footer Placeholder 4">
            <a:extLst>
              <a:ext uri="{FF2B5EF4-FFF2-40B4-BE49-F238E27FC236}">
                <a16:creationId xmlns:a16="http://schemas.microsoft.com/office/drawing/2014/main" id="{6F83CCB6-B278-C4AB-9B14-FD74EA9DEB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AF08E2-CE1C-CA0C-2574-C8A7ADD7AD1F}"/>
              </a:ext>
            </a:extLst>
          </p:cNvPr>
          <p:cNvSpPr>
            <a:spLocks noGrp="1"/>
          </p:cNvSpPr>
          <p:nvPr>
            <p:ph type="sldNum" sz="quarter" idx="12"/>
          </p:nvPr>
        </p:nvSpPr>
        <p:spPr/>
        <p:txBody>
          <a:bodyPr/>
          <a:lstStyle/>
          <a:p>
            <a:fld id="{9C121DAC-C09F-4473-B5E9-09F45B5CBAB8}" type="slidenum">
              <a:rPr lang="en-US" smtClean="0"/>
              <a:t>‹#›</a:t>
            </a:fld>
            <a:endParaRPr lang="en-US"/>
          </a:p>
        </p:txBody>
      </p:sp>
    </p:spTree>
    <p:extLst>
      <p:ext uri="{BB962C8B-B14F-4D97-AF65-F5344CB8AC3E}">
        <p14:creationId xmlns:p14="http://schemas.microsoft.com/office/powerpoint/2010/main" val="707184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6EA2-CBF3-1B76-7FB2-6D22E81DCC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E606A8-9DA8-7659-8EA6-002ACCCBA8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312458-E000-BD75-4984-C32ADF79FD3D}"/>
              </a:ext>
            </a:extLst>
          </p:cNvPr>
          <p:cNvSpPr>
            <a:spLocks noGrp="1"/>
          </p:cNvSpPr>
          <p:nvPr>
            <p:ph type="dt" sz="half" idx="10"/>
          </p:nvPr>
        </p:nvSpPr>
        <p:spPr/>
        <p:txBody>
          <a:bodyPr/>
          <a:lstStyle/>
          <a:p>
            <a:fld id="{5FEEC912-28E1-4099-A46A-895AC9A0B84D}" type="datetimeFigureOut">
              <a:rPr lang="en-US" smtClean="0"/>
              <a:t>12/14/2023</a:t>
            </a:fld>
            <a:endParaRPr lang="en-US"/>
          </a:p>
        </p:txBody>
      </p:sp>
      <p:sp>
        <p:nvSpPr>
          <p:cNvPr id="5" name="Footer Placeholder 4">
            <a:extLst>
              <a:ext uri="{FF2B5EF4-FFF2-40B4-BE49-F238E27FC236}">
                <a16:creationId xmlns:a16="http://schemas.microsoft.com/office/drawing/2014/main" id="{3EC2063B-9121-4B9D-7D6A-4B6507BDB4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BFC44D-8F4E-CA68-6A7F-B1B5E84DB2F0}"/>
              </a:ext>
            </a:extLst>
          </p:cNvPr>
          <p:cNvSpPr>
            <a:spLocks noGrp="1"/>
          </p:cNvSpPr>
          <p:nvPr>
            <p:ph type="sldNum" sz="quarter" idx="12"/>
          </p:nvPr>
        </p:nvSpPr>
        <p:spPr/>
        <p:txBody>
          <a:bodyPr/>
          <a:lstStyle/>
          <a:p>
            <a:fld id="{9C121DAC-C09F-4473-B5E9-09F45B5CBAB8}" type="slidenum">
              <a:rPr lang="en-US" smtClean="0"/>
              <a:t>‹#›</a:t>
            </a:fld>
            <a:endParaRPr lang="en-US"/>
          </a:p>
        </p:txBody>
      </p:sp>
    </p:spTree>
    <p:extLst>
      <p:ext uri="{BB962C8B-B14F-4D97-AF65-F5344CB8AC3E}">
        <p14:creationId xmlns:p14="http://schemas.microsoft.com/office/powerpoint/2010/main" val="442515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3266D-0410-D619-0C32-0E188FB9E5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D8A350-1A3A-4DCF-3D42-647AE33322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9588D1-40E1-4F83-9B30-1DAA87885F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A46929-7644-C478-3D35-C3CCC811F325}"/>
              </a:ext>
            </a:extLst>
          </p:cNvPr>
          <p:cNvSpPr>
            <a:spLocks noGrp="1"/>
          </p:cNvSpPr>
          <p:nvPr>
            <p:ph type="dt" sz="half" idx="10"/>
          </p:nvPr>
        </p:nvSpPr>
        <p:spPr/>
        <p:txBody>
          <a:bodyPr/>
          <a:lstStyle/>
          <a:p>
            <a:fld id="{5FEEC912-28E1-4099-A46A-895AC9A0B84D}" type="datetimeFigureOut">
              <a:rPr lang="en-US" smtClean="0"/>
              <a:t>12/14/2023</a:t>
            </a:fld>
            <a:endParaRPr lang="en-US"/>
          </a:p>
        </p:txBody>
      </p:sp>
      <p:sp>
        <p:nvSpPr>
          <p:cNvPr id="6" name="Footer Placeholder 5">
            <a:extLst>
              <a:ext uri="{FF2B5EF4-FFF2-40B4-BE49-F238E27FC236}">
                <a16:creationId xmlns:a16="http://schemas.microsoft.com/office/drawing/2014/main" id="{B31FA96E-5340-382C-3CD5-65C53054A2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B21569-BB14-DA9B-B935-1A194F9C258F}"/>
              </a:ext>
            </a:extLst>
          </p:cNvPr>
          <p:cNvSpPr>
            <a:spLocks noGrp="1"/>
          </p:cNvSpPr>
          <p:nvPr>
            <p:ph type="sldNum" sz="quarter" idx="12"/>
          </p:nvPr>
        </p:nvSpPr>
        <p:spPr/>
        <p:txBody>
          <a:bodyPr/>
          <a:lstStyle/>
          <a:p>
            <a:fld id="{9C121DAC-C09F-4473-B5E9-09F45B5CBAB8}" type="slidenum">
              <a:rPr lang="en-US" smtClean="0"/>
              <a:t>‹#›</a:t>
            </a:fld>
            <a:endParaRPr lang="en-US"/>
          </a:p>
        </p:txBody>
      </p:sp>
    </p:spTree>
    <p:extLst>
      <p:ext uri="{BB962C8B-B14F-4D97-AF65-F5344CB8AC3E}">
        <p14:creationId xmlns:p14="http://schemas.microsoft.com/office/powerpoint/2010/main" val="432040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0043D-D6F4-2879-1D09-62404883D7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E41786-E936-EE01-F060-793D6BE21F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356C7E-9807-6557-89A2-C47EE17449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04DBAB-B8A2-A815-0016-6CDE725D2D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404789-8567-07B5-A256-B51C303FEC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FC131C-0530-95CE-A8D8-28D333C4C5DD}"/>
              </a:ext>
            </a:extLst>
          </p:cNvPr>
          <p:cNvSpPr>
            <a:spLocks noGrp="1"/>
          </p:cNvSpPr>
          <p:nvPr>
            <p:ph type="dt" sz="half" idx="10"/>
          </p:nvPr>
        </p:nvSpPr>
        <p:spPr/>
        <p:txBody>
          <a:bodyPr/>
          <a:lstStyle/>
          <a:p>
            <a:fld id="{5FEEC912-28E1-4099-A46A-895AC9A0B84D}" type="datetimeFigureOut">
              <a:rPr lang="en-US" smtClean="0"/>
              <a:t>12/14/2023</a:t>
            </a:fld>
            <a:endParaRPr lang="en-US"/>
          </a:p>
        </p:txBody>
      </p:sp>
      <p:sp>
        <p:nvSpPr>
          <p:cNvPr id="8" name="Footer Placeholder 7">
            <a:extLst>
              <a:ext uri="{FF2B5EF4-FFF2-40B4-BE49-F238E27FC236}">
                <a16:creationId xmlns:a16="http://schemas.microsoft.com/office/drawing/2014/main" id="{9F5580A6-3D94-A0C7-790B-918EC73F80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AAAE71-1DBA-ED6B-AF20-73939F4ED458}"/>
              </a:ext>
            </a:extLst>
          </p:cNvPr>
          <p:cNvSpPr>
            <a:spLocks noGrp="1"/>
          </p:cNvSpPr>
          <p:nvPr>
            <p:ph type="sldNum" sz="quarter" idx="12"/>
          </p:nvPr>
        </p:nvSpPr>
        <p:spPr/>
        <p:txBody>
          <a:bodyPr/>
          <a:lstStyle/>
          <a:p>
            <a:fld id="{9C121DAC-C09F-4473-B5E9-09F45B5CBAB8}" type="slidenum">
              <a:rPr lang="en-US" smtClean="0"/>
              <a:t>‹#›</a:t>
            </a:fld>
            <a:endParaRPr lang="en-US"/>
          </a:p>
        </p:txBody>
      </p:sp>
    </p:spTree>
    <p:extLst>
      <p:ext uri="{BB962C8B-B14F-4D97-AF65-F5344CB8AC3E}">
        <p14:creationId xmlns:p14="http://schemas.microsoft.com/office/powerpoint/2010/main" val="1326061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6CC7D-55EC-F016-DCAF-E005561AF4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994E25-1EDF-D87A-F9CC-4F7125D133E2}"/>
              </a:ext>
            </a:extLst>
          </p:cNvPr>
          <p:cNvSpPr>
            <a:spLocks noGrp="1"/>
          </p:cNvSpPr>
          <p:nvPr>
            <p:ph type="dt" sz="half" idx="10"/>
          </p:nvPr>
        </p:nvSpPr>
        <p:spPr/>
        <p:txBody>
          <a:bodyPr/>
          <a:lstStyle/>
          <a:p>
            <a:fld id="{5FEEC912-28E1-4099-A46A-895AC9A0B84D}" type="datetimeFigureOut">
              <a:rPr lang="en-US" smtClean="0"/>
              <a:t>12/14/2023</a:t>
            </a:fld>
            <a:endParaRPr lang="en-US"/>
          </a:p>
        </p:txBody>
      </p:sp>
      <p:sp>
        <p:nvSpPr>
          <p:cNvPr id="4" name="Footer Placeholder 3">
            <a:extLst>
              <a:ext uri="{FF2B5EF4-FFF2-40B4-BE49-F238E27FC236}">
                <a16:creationId xmlns:a16="http://schemas.microsoft.com/office/drawing/2014/main" id="{557A02E4-18B5-3172-7D6A-0F21B262A1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238138-3458-A8F8-A7FA-A8E760C761A5}"/>
              </a:ext>
            </a:extLst>
          </p:cNvPr>
          <p:cNvSpPr>
            <a:spLocks noGrp="1"/>
          </p:cNvSpPr>
          <p:nvPr>
            <p:ph type="sldNum" sz="quarter" idx="12"/>
          </p:nvPr>
        </p:nvSpPr>
        <p:spPr/>
        <p:txBody>
          <a:bodyPr/>
          <a:lstStyle/>
          <a:p>
            <a:fld id="{9C121DAC-C09F-4473-B5E9-09F45B5CBAB8}" type="slidenum">
              <a:rPr lang="en-US" smtClean="0"/>
              <a:t>‹#›</a:t>
            </a:fld>
            <a:endParaRPr lang="en-US"/>
          </a:p>
        </p:txBody>
      </p:sp>
    </p:spTree>
    <p:extLst>
      <p:ext uri="{BB962C8B-B14F-4D97-AF65-F5344CB8AC3E}">
        <p14:creationId xmlns:p14="http://schemas.microsoft.com/office/powerpoint/2010/main" val="3553841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C08F2D-8E23-3012-7376-C10CB98B6A72}"/>
              </a:ext>
            </a:extLst>
          </p:cNvPr>
          <p:cNvSpPr>
            <a:spLocks noGrp="1"/>
          </p:cNvSpPr>
          <p:nvPr>
            <p:ph type="dt" sz="half" idx="10"/>
          </p:nvPr>
        </p:nvSpPr>
        <p:spPr/>
        <p:txBody>
          <a:bodyPr/>
          <a:lstStyle/>
          <a:p>
            <a:fld id="{5FEEC912-28E1-4099-A46A-895AC9A0B84D}" type="datetimeFigureOut">
              <a:rPr lang="en-US" smtClean="0"/>
              <a:t>12/14/2023</a:t>
            </a:fld>
            <a:endParaRPr lang="en-US"/>
          </a:p>
        </p:txBody>
      </p:sp>
      <p:sp>
        <p:nvSpPr>
          <p:cNvPr id="3" name="Footer Placeholder 2">
            <a:extLst>
              <a:ext uri="{FF2B5EF4-FFF2-40B4-BE49-F238E27FC236}">
                <a16:creationId xmlns:a16="http://schemas.microsoft.com/office/drawing/2014/main" id="{090EEF48-CCB6-B013-BC35-D7BCF075B9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A09C7C-FD84-6895-BA94-70E6811801D4}"/>
              </a:ext>
            </a:extLst>
          </p:cNvPr>
          <p:cNvSpPr>
            <a:spLocks noGrp="1"/>
          </p:cNvSpPr>
          <p:nvPr>
            <p:ph type="sldNum" sz="quarter" idx="12"/>
          </p:nvPr>
        </p:nvSpPr>
        <p:spPr/>
        <p:txBody>
          <a:bodyPr/>
          <a:lstStyle/>
          <a:p>
            <a:fld id="{9C121DAC-C09F-4473-B5E9-09F45B5CBAB8}" type="slidenum">
              <a:rPr lang="en-US" smtClean="0"/>
              <a:t>‹#›</a:t>
            </a:fld>
            <a:endParaRPr lang="en-US"/>
          </a:p>
        </p:txBody>
      </p:sp>
    </p:spTree>
    <p:extLst>
      <p:ext uri="{BB962C8B-B14F-4D97-AF65-F5344CB8AC3E}">
        <p14:creationId xmlns:p14="http://schemas.microsoft.com/office/powerpoint/2010/main" val="2838144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3ACAE-80CA-52B1-ADF5-8BFC65736D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6567F0-2A30-74A3-E743-70BF3954B2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830451-7FEF-C3A8-2B03-18A06C439C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216B6E-FE56-056F-0DDF-E91A30C615A1}"/>
              </a:ext>
            </a:extLst>
          </p:cNvPr>
          <p:cNvSpPr>
            <a:spLocks noGrp="1"/>
          </p:cNvSpPr>
          <p:nvPr>
            <p:ph type="dt" sz="half" idx="10"/>
          </p:nvPr>
        </p:nvSpPr>
        <p:spPr/>
        <p:txBody>
          <a:bodyPr/>
          <a:lstStyle/>
          <a:p>
            <a:fld id="{5FEEC912-28E1-4099-A46A-895AC9A0B84D}" type="datetimeFigureOut">
              <a:rPr lang="en-US" smtClean="0"/>
              <a:t>12/14/2023</a:t>
            </a:fld>
            <a:endParaRPr lang="en-US"/>
          </a:p>
        </p:txBody>
      </p:sp>
      <p:sp>
        <p:nvSpPr>
          <p:cNvPr id="6" name="Footer Placeholder 5">
            <a:extLst>
              <a:ext uri="{FF2B5EF4-FFF2-40B4-BE49-F238E27FC236}">
                <a16:creationId xmlns:a16="http://schemas.microsoft.com/office/drawing/2014/main" id="{495A2FC2-3F6F-D041-E665-4DEB595764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974A0D-75E1-5E8E-C612-18122A3EBBBB}"/>
              </a:ext>
            </a:extLst>
          </p:cNvPr>
          <p:cNvSpPr>
            <a:spLocks noGrp="1"/>
          </p:cNvSpPr>
          <p:nvPr>
            <p:ph type="sldNum" sz="quarter" idx="12"/>
          </p:nvPr>
        </p:nvSpPr>
        <p:spPr/>
        <p:txBody>
          <a:bodyPr/>
          <a:lstStyle/>
          <a:p>
            <a:fld id="{9C121DAC-C09F-4473-B5E9-09F45B5CBAB8}" type="slidenum">
              <a:rPr lang="en-US" smtClean="0"/>
              <a:t>‹#›</a:t>
            </a:fld>
            <a:endParaRPr lang="en-US"/>
          </a:p>
        </p:txBody>
      </p:sp>
    </p:spTree>
    <p:extLst>
      <p:ext uri="{BB962C8B-B14F-4D97-AF65-F5344CB8AC3E}">
        <p14:creationId xmlns:p14="http://schemas.microsoft.com/office/powerpoint/2010/main" val="4005392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078EE-9504-4994-D504-36A98E5C22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CD4701-A03E-F25F-7008-006D2852B7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D016D2-24C2-6042-39D4-6CA08AB986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A96A67-AAF5-0A5C-1D4B-DFAE686BA386}"/>
              </a:ext>
            </a:extLst>
          </p:cNvPr>
          <p:cNvSpPr>
            <a:spLocks noGrp="1"/>
          </p:cNvSpPr>
          <p:nvPr>
            <p:ph type="dt" sz="half" idx="10"/>
          </p:nvPr>
        </p:nvSpPr>
        <p:spPr/>
        <p:txBody>
          <a:bodyPr/>
          <a:lstStyle/>
          <a:p>
            <a:fld id="{5FEEC912-28E1-4099-A46A-895AC9A0B84D}" type="datetimeFigureOut">
              <a:rPr lang="en-US" smtClean="0"/>
              <a:t>12/14/2023</a:t>
            </a:fld>
            <a:endParaRPr lang="en-US"/>
          </a:p>
        </p:txBody>
      </p:sp>
      <p:sp>
        <p:nvSpPr>
          <p:cNvPr id="6" name="Footer Placeholder 5">
            <a:extLst>
              <a:ext uri="{FF2B5EF4-FFF2-40B4-BE49-F238E27FC236}">
                <a16:creationId xmlns:a16="http://schemas.microsoft.com/office/drawing/2014/main" id="{F4D470F2-D70C-A3FD-BB9D-5B7BD2DF11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35CE87-6C21-183B-BC15-1DFA1D9CD01F}"/>
              </a:ext>
            </a:extLst>
          </p:cNvPr>
          <p:cNvSpPr>
            <a:spLocks noGrp="1"/>
          </p:cNvSpPr>
          <p:nvPr>
            <p:ph type="sldNum" sz="quarter" idx="12"/>
          </p:nvPr>
        </p:nvSpPr>
        <p:spPr/>
        <p:txBody>
          <a:bodyPr/>
          <a:lstStyle/>
          <a:p>
            <a:fld id="{9C121DAC-C09F-4473-B5E9-09F45B5CBAB8}" type="slidenum">
              <a:rPr lang="en-US" smtClean="0"/>
              <a:t>‹#›</a:t>
            </a:fld>
            <a:endParaRPr lang="en-US"/>
          </a:p>
        </p:txBody>
      </p:sp>
    </p:spTree>
    <p:extLst>
      <p:ext uri="{BB962C8B-B14F-4D97-AF65-F5344CB8AC3E}">
        <p14:creationId xmlns:p14="http://schemas.microsoft.com/office/powerpoint/2010/main" val="1043183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0F31E6-60E2-D63A-E4F0-F2C1C5F35F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CD71D4-B189-44DE-AF49-9A2A661641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F881C9-3BA7-0537-0725-F5BF8442FC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EEC912-28E1-4099-A46A-895AC9A0B84D}" type="datetimeFigureOut">
              <a:rPr lang="en-US" smtClean="0"/>
              <a:t>12/14/2023</a:t>
            </a:fld>
            <a:endParaRPr lang="en-US"/>
          </a:p>
        </p:txBody>
      </p:sp>
      <p:sp>
        <p:nvSpPr>
          <p:cNvPr id="5" name="Footer Placeholder 4">
            <a:extLst>
              <a:ext uri="{FF2B5EF4-FFF2-40B4-BE49-F238E27FC236}">
                <a16:creationId xmlns:a16="http://schemas.microsoft.com/office/drawing/2014/main" id="{EA5FC1BB-591E-7D85-6CD6-92801D8F90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3E16C05-8A37-3037-9399-A4411A0D42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121DAC-C09F-4473-B5E9-09F45B5CBAB8}" type="slidenum">
              <a:rPr lang="en-US" smtClean="0"/>
              <a:t>‹#›</a:t>
            </a:fld>
            <a:endParaRPr lang="en-US"/>
          </a:p>
        </p:txBody>
      </p:sp>
    </p:spTree>
    <p:extLst>
      <p:ext uri="{BB962C8B-B14F-4D97-AF65-F5344CB8AC3E}">
        <p14:creationId xmlns:p14="http://schemas.microsoft.com/office/powerpoint/2010/main" val="1202120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realpython.com/" TargetMode="External"/><Relationship Id="rId2" Type="http://schemas.openxmlformats.org/officeDocument/2006/relationships/hyperlink" Target="https://www.geeksforgeeks.org/machine-learning-with-python/" TargetMode="External"/><Relationship Id="rId1" Type="http://schemas.openxmlformats.org/officeDocument/2006/relationships/slideLayout" Target="../slideLayouts/slideLayout2.xml"/><Relationship Id="rId4" Type="http://schemas.openxmlformats.org/officeDocument/2006/relationships/hyperlink" Target="https://pythonprogramming.net/machine-learning-tutorial-python-introduc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F9A7FC8-48BC-E93B-0F8C-439888F547DA}"/>
              </a:ext>
            </a:extLst>
          </p:cNvPr>
          <p:cNvSpPr>
            <a:spLocks noGrp="1"/>
          </p:cNvSpPr>
          <p:nvPr>
            <p:ph type="subTitle" idx="1"/>
          </p:nvPr>
        </p:nvSpPr>
        <p:spPr>
          <a:xfrm>
            <a:off x="1194083" y="448293"/>
            <a:ext cx="9433660" cy="2096500"/>
          </a:xfrm>
        </p:spPr>
        <p:txBody>
          <a:bodyPr>
            <a:normAutofit/>
          </a:bodyPr>
          <a:lstStyle/>
          <a:p>
            <a:r>
              <a:rPr lang="en-US" sz="4800" dirty="0"/>
              <a:t>Face Recognition Using Deep Neuron Network version of the Georgia Tech face recognition.</a:t>
            </a:r>
          </a:p>
        </p:txBody>
      </p:sp>
      <p:sp>
        <p:nvSpPr>
          <p:cNvPr id="2" name="Title 1">
            <a:extLst>
              <a:ext uri="{FF2B5EF4-FFF2-40B4-BE49-F238E27FC236}">
                <a16:creationId xmlns:a16="http://schemas.microsoft.com/office/drawing/2014/main" id="{9F8F8F9D-37F0-DD96-F4EF-D4E50E36B82E}"/>
              </a:ext>
            </a:extLst>
          </p:cNvPr>
          <p:cNvSpPr txBox="1">
            <a:spLocks/>
          </p:cNvSpPr>
          <p:nvPr/>
        </p:nvSpPr>
        <p:spPr>
          <a:xfrm>
            <a:off x="1047434" y="2766218"/>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t>Prepared by Md Mahfuz Alam for the final Project for CS5567</a:t>
            </a:r>
          </a:p>
        </p:txBody>
      </p:sp>
      <p:sp>
        <p:nvSpPr>
          <p:cNvPr id="4" name="Title 1">
            <a:extLst>
              <a:ext uri="{FF2B5EF4-FFF2-40B4-BE49-F238E27FC236}">
                <a16:creationId xmlns:a16="http://schemas.microsoft.com/office/drawing/2014/main" id="{43ECD1A8-D155-F2CF-308E-90C289DB5181}"/>
              </a:ext>
            </a:extLst>
          </p:cNvPr>
          <p:cNvSpPr txBox="1">
            <a:spLocks/>
          </p:cNvSpPr>
          <p:nvPr/>
        </p:nvSpPr>
        <p:spPr>
          <a:xfrm>
            <a:off x="1047434" y="4606506"/>
            <a:ext cx="10515600" cy="64696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dirty="0"/>
              <a:t>GitHub : https://github.com/infoMahfuz/DeepLearning </a:t>
            </a:r>
          </a:p>
        </p:txBody>
      </p:sp>
    </p:spTree>
    <p:extLst>
      <p:ext uri="{BB962C8B-B14F-4D97-AF65-F5344CB8AC3E}">
        <p14:creationId xmlns:p14="http://schemas.microsoft.com/office/powerpoint/2010/main" val="2332553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9571A-492A-01DC-C89D-2251585393BB}"/>
              </a:ext>
            </a:extLst>
          </p:cNvPr>
          <p:cNvSpPr>
            <a:spLocks noGrp="1"/>
          </p:cNvSpPr>
          <p:nvPr>
            <p:ph type="title"/>
          </p:nvPr>
        </p:nvSpPr>
        <p:spPr>
          <a:xfrm>
            <a:off x="838200" y="365126"/>
            <a:ext cx="10515600" cy="902958"/>
          </a:xfrm>
        </p:spPr>
        <p:txBody>
          <a:bodyPr>
            <a:noAutofit/>
          </a:bodyPr>
          <a:lstStyle/>
          <a:p>
            <a:r>
              <a:rPr lang="en-US" sz="3600" dirty="0"/>
              <a:t>Score Distribution and Roc Curve for similarities between enrollment and verification</a:t>
            </a:r>
          </a:p>
        </p:txBody>
      </p:sp>
      <p:pic>
        <p:nvPicPr>
          <p:cNvPr id="8" name="Picture 7">
            <a:extLst>
              <a:ext uri="{FF2B5EF4-FFF2-40B4-BE49-F238E27FC236}">
                <a16:creationId xmlns:a16="http://schemas.microsoft.com/office/drawing/2014/main" id="{351EE4B8-6F65-085C-D6C9-15A62346DBDC}"/>
              </a:ext>
            </a:extLst>
          </p:cNvPr>
          <p:cNvPicPr>
            <a:picLocks noChangeAspect="1"/>
          </p:cNvPicPr>
          <p:nvPr/>
        </p:nvPicPr>
        <p:blipFill>
          <a:blip r:embed="rId2"/>
          <a:stretch>
            <a:fillRect/>
          </a:stretch>
        </p:blipFill>
        <p:spPr>
          <a:xfrm>
            <a:off x="1065655" y="1611472"/>
            <a:ext cx="4801016" cy="4253619"/>
          </a:xfrm>
          <a:prstGeom prst="rect">
            <a:avLst/>
          </a:prstGeom>
        </p:spPr>
      </p:pic>
      <p:pic>
        <p:nvPicPr>
          <p:cNvPr id="10" name="Picture 9">
            <a:extLst>
              <a:ext uri="{FF2B5EF4-FFF2-40B4-BE49-F238E27FC236}">
                <a16:creationId xmlns:a16="http://schemas.microsoft.com/office/drawing/2014/main" id="{CE134B95-2F79-117E-3DDC-8B382130C088}"/>
              </a:ext>
            </a:extLst>
          </p:cNvPr>
          <p:cNvPicPr>
            <a:picLocks noChangeAspect="1"/>
          </p:cNvPicPr>
          <p:nvPr/>
        </p:nvPicPr>
        <p:blipFill>
          <a:blip r:embed="rId3"/>
          <a:stretch>
            <a:fillRect/>
          </a:stretch>
        </p:blipFill>
        <p:spPr>
          <a:xfrm>
            <a:off x="6086764" y="1611472"/>
            <a:ext cx="4938188" cy="4253619"/>
          </a:xfrm>
          <a:prstGeom prst="rect">
            <a:avLst/>
          </a:prstGeom>
        </p:spPr>
      </p:pic>
    </p:spTree>
    <p:extLst>
      <p:ext uri="{BB962C8B-B14F-4D97-AF65-F5344CB8AC3E}">
        <p14:creationId xmlns:p14="http://schemas.microsoft.com/office/powerpoint/2010/main" val="3547728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9571A-492A-01DC-C89D-2251585393BB}"/>
              </a:ext>
            </a:extLst>
          </p:cNvPr>
          <p:cNvSpPr>
            <a:spLocks noGrp="1"/>
          </p:cNvSpPr>
          <p:nvPr>
            <p:ph type="title"/>
          </p:nvPr>
        </p:nvSpPr>
        <p:spPr>
          <a:xfrm>
            <a:off x="838200" y="365126"/>
            <a:ext cx="10515600" cy="1727796"/>
          </a:xfrm>
        </p:spPr>
        <p:txBody>
          <a:bodyPr>
            <a:noAutofit/>
          </a:bodyPr>
          <a:lstStyle/>
          <a:p>
            <a:r>
              <a:rPr lang="en-US" sz="3600" dirty="0"/>
              <a:t>Score Distribution and Roc Curve for similarities between enrollment and verification for subject dependent.</a:t>
            </a:r>
          </a:p>
        </p:txBody>
      </p:sp>
      <p:pic>
        <p:nvPicPr>
          <p:cNvPr id="4" name="Picture 3">
            <a:extLst>
              <a:ext uri="{FF2B5EF4-FFF2-40B4-BE49-F238E27FC236}">
                <a16:creationId xmlns:a16="http://schemas.microsoft.com/office/drawing/2014/main" id="{9B6DE1B8-B85A-0DD2-3BC8-4F4E4F2410B4}"/>
              </a:ext>
            </a:extLst>
          </p:cNvPr>
          <p:cNvPicPr>
            <a:picLocks noChangeAspect="1"/>
          </p:cNvPicPr>
          <p:nvPr/>
        </p:nvPicPr>
        <p:blipFill>
          <a:blip r:embed="rId2"/>
          <a:stretch>
            <a:fillRect/>
          </a:stretch>
        </p:blipFill>
        <p:spPr>
          <a:xfrm>
            <a:off x="7241079" y="1914605"/>
            <a:ext cx="4832803" cy="3874368"/>
          </a:xfrm>
          <a:prstGeom prst="rect">
            <a:avLst/>
          </a:prstGeom>
        </p:spPr>
      </p:pic>
      <p:pic>
        <p:nvPicPr>
          <p:cNvPr id="6" name="Picture 5">
            <a:extLst>
              <a:ext uri="{FF2B5EF4-FFF2-40B4-BE49-F238E27FC236}">
                <a16:creationId xmlns:a16="http://schemas.microsoft.com/office/drawing/2014/main" id="{05D6FC17-DA43-D2DA-F0CB-C2CA6DABAAC0}"/>
              </a:ext>
            </a:extLst>
          </p:cNvPr>
          <p:cNvPicPr>
            <a:picLocks noChangeAspect="1"/>
          </p:cNvPicPr>
          <p:nvPr/>
        </p:nvPicPr>
        <p:blipFill>
          <a:blip r:embed="rId3"/>
          <a:stretch>
            <a:fillRect/>
          </a:stretch>
        </p:blipFill>
        <p:spPr>
          <a:xfrm>
            <a:off x="214731" y="2092922"/>
            <a:ext cx="7026348" cy="3696051"/>
          </a:xfrm>
          <a:prstGeom prst="rect">
            <a:avLst/>
          </a:prstGeom>
        </p:spPr>
      </p:pic>
    </p:spTree>
    <p:extLst>
      <p:ext uri="{BB962C8B-B14F-4D97-AF65-F5344CB8AC3E}">
        <p14:creationId xmlns:p14="http://schemas.microsoft.com/office/powerpoint/2010/main" val="2369811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F7A0B-F6BD-DFF8-DC1D-EC75C5AAD60B}"/>
              </a:ext>
            </a:extLst>
          </p:cNvPr>
          <p:cNvSpPr>
            <a:spLocks noGrp="1"/>
          </p:cNvSpPr>
          <p:nvPr>
            <p:ph type="title"/>
          </p:nvPr>
        </p:nvSpPr>
        <p:spPr>
          <a:xfrm>
            <a:off x="631166" y="388189"/>
            <a:ext cx="10515600" cy="629728"/>
          </a:xfrm>
        </p:spPr>
        <p:txBody>
          <a:bodyPr>
            <a:normAutofit/>
          </a:bodyPr>
          <a:lstStyle/>
          <a:p>
            <a:r>
              <a:rPr lang="en-US" sz="3100" b="0" i="0" dirty="0">
                <a:solidFill>
                  <a:srgbClr val="212121"/>
                </a:solidFill>
                <a:effectLst/>
                <a:latin typeface="Roboto" panose="02000000000000000000" pitchFamily="2" charset="0"/>
              </a:rPr>
              <a:t>PCA dimensionality reduction on the templates.</a:t>
            </a:r>
            <a:endParaRPr lang="en-US" dirty="0"/>
          </a:p>
        </p:txBody>
      </p:sp>
      <p:pic>
        <p:nvPicPr>
          <p:cNvPr id="5" name="Picture 4">
            <a:extLst>
              <a:ext uri="{FF2B5EF4-FFF2-40B4-BE49-F238E27FC236}">
                <a16:creationId xmlns:a16="http://schemas.microsoft.com/office/drawing/2014/main" id="{E2411F76-C8C5-E58B-344D-253344E83BFA}"/>
              </a:ext>
            </a:extLst>
          </p:cNvPr>
          <p:cNvPicPr>
            <a:picLocks noChangeAspect="1"/>
          </p:cNvPicPr>
          <p:nvPr/>
        </p:nvPicPr>
        <p:blipFill>
          <a:blip r:embed="rId2"/>
          <a:stretch>
            <a:fillRect/>
          </a:stretch>
        </p:blipFill>
        <p:spPr>
          <a:xfrm>
            <a:off x="900104" y="1017917"/>
            <a:ext cx="9589617" cy="5383140"/>
          </a:xfrm>
          <a:prstGeom prst="rect">
            <a:avLst/>
          </a:prstGeom>
        </p:spPr>
      </p:pic>
    </p:spTree>
    <p:extLst>
      <p:ext uri="{BB962C8B-B14F-4D97-AF65-F5344CB8AC3E}">
        <p14:creationId xmlns:p14="http://schemas.microsoft.com/office/powerpoint/2010/main" val="1667974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9571A-492A-01DC-C89D-2251585393BB}"/>
              </a:ext>
            </a:extLst>
          </p:cNvPr>
          <p:cNvSpPr>
            <a:spLocks noGrp="1"/>
          </p:cNvSpPr>
          <p:nvPr>
            <p:ph type="title"/>
          </p:nvPr>
        </p:nvSpPr>
        <p:spPr>
          <a:xfrm>
            <a:off x="838200" y="365127"/>
            <a:ext cx="10515600" cy="1213508"/>
          </a:xfrm>
        </p:spPr>
        <p:txBody>
          <a:bodyPr>
            <a:noAutofit/>
          </a:bodyPr>
          <a:lstStyle/>
          <a:p>
            <a:pPr algn="l"/>
            <a:r>
              <a:rPr lang="en-US" sz="3600" b="0" i="0" dirty="0">
                <a:solidFill>
                  <a:srgbClr val="212121"/>
                </a:solidFill>
                <a:effectLst/>
                <a:latin typeface="Roboto" panose="02000000000000000000" pitchFamily="2" charset="0"/>
              </a:rPr>
              <a:t>Generate the average rank 1 and rank 5 identification rates</a:t>
            </a:r>
          </a:p>
        </p:txBody>
      </p:sp>
      <p:sp>
        <p:nvSpPr>
          <p:cNvPr id="4" name="TextBox 3">
            <a:extLst>
              <a:ext uri="{FF2B5EF4-FFF2-40B4-BE49-F238E27FC236}">
                <a16:creationId xmlns:a16="http://schemas.microsoft.com/office/drawing/2014/main" id="{55CA0D54-0D0E-44A2-AC25-61E0FF3C62EC}"/>
              </a:ext>
            </a:extLst>
          </p:cNvPr>
          <p:cNvSpPr txBox="1"/>
          <p:nvPr/>
        </p:nvSpPr>
        <p:spPr>
          <a:xfrm>
            <a:off x="838198" y="1578635"/>
            <a:ext cx="10515599" cy="1200329"/>
          </a:xfrm>
          <a:prstGeom prst="rect">
            <a:avLst/>
          </a:prstGeom>
          <a:noFill/>
        </p:spPr>
        <p:txBody>
          <a:bodyPr wrap="square">
            <a:spAutoFit/>
          </a:bodyPr>
          <a:lstStyle/>
          <a:p>
            <a:r>
              <a:rPr lang="en-US" dirty="0">
                <a:solidFill>
                  <a:srgbClr val="212121"/>
                </a:solidFill>
                <a:latin typeface="Roboto" panose="02000000000000000000" pitchFamily="2" charset="0"/>
              </a:rPr>
              <a:t>In this section I have take the function to calculate the genuine score as input and competes the Rank 1 and rank 5 identification sets. That determines the ranks and the calculates the proportion correct match with in the top1 and top 5 ranks through the experiment. This rate remain unchanged even though performed several experiment.</a:t>
            </a:r>
            <a:endParaRPr lang="en-US" dirty="0"/>
          </a:p>
        </p:txBody>
      </p:sp>
      <p:pic>
        <p:nvPicPr>
          <p:cNvPr id="5" name="Picture 4">
            <a:extLst>
              <a:ext uri="{FF2B5EF4-FFF2-40B4-BE49-F238E27FC236}">
                <a16:creationId xmlns:a16="http://schemas.microsoft.com/office/drawing/2014/main" id="{5A982F7C-A76D-5655-93BE-4C8963E8F6CE}"/>
              </a:ext>
            </a:extLst>
          </p:cNvPr>
          <p:cNvPicPr>
            <a:picLocks noChangeAspect="1"/>
          </p:cNvPicPr>
          <p:nvPr/>
        </p:nvPicPr>
        <p:blipFill>
          <a:blip r:embed="rId2"/>
          <a:stretch>
            <a:fillRect/>
          </a:stretch>
        </p:blipFill>
        <p:spPr>
          <a:xfrm>
            <a:off x="922638" y="2792143"/>
            <a:ext cx="7292972" cy="2941575"/>
          </a:xfrm>
          <a:prstGeom prst="rect">
            <a:avLst/>
          </a:prstGeom>
        </p:spPr>
      </p:pic>
    </p:spTree>
    <p:extLst>
      <p:ext uri="{BB962C8B-B14F-4D97-AF65-F5344CB8AC3E}">
        <p14:creationId xmlns:p14="http://schemas.microsoft.com/office/powerpoint/2010/main" val="1247737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9571A-492A-01DC-C89D-2251585393BB}"/>
              </a:ext>
            </a:extLst>
          </p:cNvPr>
          <p:cNvSpPr>
            <a:spLocks noGrp="1"/>
          </p:cNvSpPr>
          <p:nvPr>
            <p:ph type="title"/>
          </p:nvPr>
        </p:nvSpPr>
        <p:spPr>
          <a:xfrm>
            <a:off x="838200" y="675679"/>
            <a:ext cx="10515600" cy="1200329"/>
          </a:xfrm>
        </p:spPr>
        <p:txBody>
          <a:bodyPr>
            <a:noAutofit/>
          </a:bodyPr>
          <a:lstStyle/>
          <a:p>
            <a:r>
              <a:rPr lang="en-US" sz="3200" b="0" i="0" dirty="0">
                <a:solidFill>
                  <a:srgbClr val="212121"/>
                </a:solidFill>
                <a:effectLst/>
                <a:latin typeface="Roboto" panose="02000000000000000000" pitchFamily="2" charset="0"/>
              </a:rPr>
              <a:t>Generate the average rank 1 and rank 5 identification rates using a reasonable match threshold.</a:t>
            </a:r>
          </a:p>
        </p:txBody>
      </p:sp>
      <p:sp>
        <p:nvSpPr>
          <p:cNvPr id="4" name="TextBox 3">
            <a:extLst>
              <a:ext uri="{FF2B5EF4-FFF2-40B4-BE49-F238E27FC236}">
                <a16:creationId xmlns:a16="http://schemas.microsoft.com/office/drawing/2014/main" id="{55CA0D54-0D0E-44A2-AC25-61E0FF3C62EC}"/>
              </a:ext>
            </a:extLst>
          </p:cNvPr>
          <p:cNvSpPr txBox="1"/>
          <p:nvPr/>
        </p:nvSpPr>
        <p:spPr>
          <a:xfrm>
            <a:off x="760562" y="1876008"/>
            <a:ext cx="10515599" cy="1200329"/>
          </a:xfrm>
          <a:prstGeom prst="rect">
            <a:avLst/>
          </a:prstGeom>
          <a:noFill/>
        </p:spPr>
        <p:txBody>
          <a:bodyPr wrap="square">
            <a:spAutoFit/>
          </a:bodyPr>
          <a:lstStyle/>
          <a:p>
            <a:r>
              <a:rPr lang="en-US" dirty="0">
                <a:solidFill>
                  <a:srgbClr val="212121"/>
                </a:solidFill>
                <a:latin typeface="Roboto" panose="02000000000000000000" pitchFamily="2" charset="0"/>
              </a:rPr>
              <a:t>In this section referring to a similarities score threshold of two biometric sample consider to be match. To get this threshold value I have used the confusion matrix to get the genuine score based on the characteristic of system and the desired trade-off between the positives and false negative. The value remain unchanged in rank 1 and rank 5 identification calculation with a matching threshold. </a:t>
            </a:r>
            <a:endParaRPr lang="en-US" dirty="0"/>
          </a:p>
        </p:txBody>
      </p:sp>
      <p:pic>
        <p:nvPicPr>
          <p:cNvPr id="6" name="Picture 5">
            <a:extLst>
              <a:ext uri="{FF2B5EF4-FFF2-40B4-BE49-F238E27FC236}">
                <a16:creationId xmlns:a16="http://schemas.microsoft.com/office/drawing/2014/main" id="{BCF9CACE-6DD4-9AFA-11EF-2A54DA27E17E}"/>
              </a:ext>
            </a:extLst>
          </p:cNvPr>
          <p:cNvPicPr>
            <a:picLocks noChangeAspect="1"/>
          </p:cNvPicPr>
          <p:nvPr/>
        </p:nvPicPr>
        <p:blipFill>
          <a:blip r:embed="rId2"/>
          <a:stretch>
            <a:fillRect/>
          </a:stretch>
        </p:blipFill>
        <p:spPr>
          <a:xfrm>
            <a:off x="2023572" y="3202215"/>
            <a:ext cx="5936494" cy="2903472"/>
          </a:xfrm>
          <a:prstGeom prst="rect">
            <a:avLst/>
          </a:prstGeom>
        </p:spPr>
      </p:pic>
    </p:spTree>
    <p:extLst>
      <p:ext uri="{BB962C8B-B14F-4D97-AF65-F5344CB8AC3E}">
        <p14:creationId xmlns:p14="http://schemas.microsoft.com/office/powerpoint/2010/main" val="3340183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D0439-979D-5B9C-BF44-0C9A89B019FB}"/>
              </a:ext>
            </a:extLst>
          </p:cNvPr>
          <p:cNvSpPr>
            <a:spLocks noGrp="1"/>
          </p:cNvSpPr>
          <p:nvPr>
            <p:ph type="title"/>
          </p:nvPr>
        </p:nvSpPr>
        <p:spPr>
          <a:xfrm>
            <a:off x="838200" y="365126"/>
            <a:ext cx="10515600" cy="1032354"/>
          </a:xfrm>
        </p:spPr>
        <p:txBody>
          <a:bodyPr/>
          <a:lstStyle/>
          <a:p>
            <a:r>
              <a:rPr lang="en-US" dirty="0"/>
              <a:t>Conclusion</a:t>
            </a:r>
          </a:p>
        </p:txBody>
      </p:sp>
      <p:sp>
        <p:nvSpPr>
          <p:cNvPr id="3" name="Content Placeholder 2">
            <a:extLst>
              <a:ext uri="{FF2B5EF4-FFF2-40B4-BE49-F238E27FC236}">
                <a16:creationId xmlns:a16="http://schemas.microsoft.com/office/drawing/2014/main" id="{1204DCB4-40FB-2E4C-4DF9-B673352FCC8A}"/>
              </a:ext>
            </a:extLst>
          </p:cNvPr>
          <p:cNvSpPr>
            <a:spLocks noGrp="1"/>
          </p:cNvSpPr>
          <p:nvPr>
            <p:ph idx="1"/>
          </p:nvPr>
        </p:nvSpPr>
        <p:spPr>
          <a:xfrm>
            <a:off x="838200" y="1480568"/>
            <a:ext cx="10515600" cy="4351338"/>
          </a:xfrm>
        </p:spPr>
        <p:txBody>
          <a:bodyPr/>
          <a:lstStyle/>
          <a:p>
            <a:pPr marL="0" indent="0">
              <a:buNone/>
            </a:pPr>
            <a:r>
              <a:rPr lang="en-US" dirty="0"/>
              <a:t>Working through out in this project in this biometric system, had great exposure to perform and build the biometric application with subject- dependent and subject-independent, leveraging the transfer learning and PCA on identification rates.</a:t>
            </a:r>
          </a:p>
        </p:txBody>
      </p:sp>
    </p:spTree>
    <p:extLst>
      <p:ext uri="{BB962C8B-B14F-4D97-AF65-F5344CB8AC3E}">
        <p14:creationId xmlns:p14="http://schemas.microsoft.com/office/powerpoint/2010/main" val="1735238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D0439-979D-5B9C-BF44-0C9A89B019F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204DCB4-40FB-2E4C-4DF9-B673352FCC8A}"/>
              </a:ext>
            </a:extLst>
          </p:cNvPr>
          <p:cNvSpPr>
            <a:spLocks noGrp="1"/>
          </p:cNvSpPr>
          <p:nvPr>
            <p:ph idx="1"/>
          </p:nvPr>
        </p:nvSpPr>
        <p:spPr>
          <a:xfrm>
            <a:off x="838200" y="1690688"/>
            <a:ext cx="10515600" cy="4351338"/>
          </a:xfrm>
        </p:spPr>
        <p:txBody>
          <a:bodyPr/>
          <a:lstStyle/>
          <a:p>
            <a:pPr marL="0" indent="0">
              <a:buNone/>
            </a:pPr>
            <a:r>
              <a:rPr lang="en-US" dirty="0"/>
              <a:t>[1] </a:t>
            </a:r>
            <a:r>
              <a:rPr lang="en-US" dirty="0" err="1"/>
              <a:t>GeekforGeeks</a:t>
            </a:r>
            <a:r>
              <a:rPr lang="en-US" dirty="0"/>
              <a:t>, </a:t>
            </a:r>
            <a:r>
              <a:rPr lang="en-US" dirty="0" err="1"/>
              <a:t>Sanchhaya</a:t>
            </a:r>
            <a:r>
              <a:rPr lang="en-US" dirty="0"/>
              <a:t> Education Private Limited 2008. 	</a:t>
            </a:r>
            <a:r>
              <a:rPr lang="en-US" dirty="0">
                <a:hlinkClick r:id="rId2"/>
              </a:rPr>
              <a:t>https://www.geeksforgeeks.org/machine-learning-with-python/</a:t>
            </a:r>
            <a:endParaRPr lang="en-US" dirty="0"/>
          </a:p>
          <a:p>
            <a:pPr marL="0" indent="0">
              <a:buNone/>
            </a:pPr>
            <a:r>
              <a:rPr lang="en-US" dirty="0"/>
              <a:t>[2] Real Python Tutorials 2012-2023. </a:t>
            </a:r>
            <a:r>
              <a:rPr lang="en-US" dirty="0">
                <a:hlinkClick r:id="rId3"/>
              </a:rPr>
              <a:t>https://realpython.com/</a:t>
            </a:r>
            <a:endParaRPr lang="en-US" dirty="0"/>
          </a:p>
          <a:p>
            <a:pPr marL="0" indent="0">
              <a:buNone/>
            </a:pPr>
            <a:r>
              <a:rPr lang="en-US" dirty="0"/>
              <a:t>[3] PythonProgramming.net January 22, 2015. 	</a:t>
            </a:r>
            <a:r>
              <a:rPr lang="en-US" dirty="0">
                <a:hlinkClick r:id="rId4"/>
              </a:rPr>
              <a:t>https://pythonprogramming.net/machine-learning-tutorial-python-introduction/</a:t>
            </a:r>
            <a:r>
              <a:rPr lang="en-US" dirty="0"/>
              <a:t> </a:t>
            </a:r>
          </a:p>
        </p:txBody>
      </p:sp>
    </p:spTree>
    <p:extLst>
      <p:ext uri="{BB962C8B-B14F-4D97-AF65-F5344CB8AC3E}">
        <p14:creationId xmlns:p14="http://schemas.microsoft.com/office/powerpoint/2010/main" val="2572966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AA4CF4-D5C6-FD35-DE83-13D22873AFFB}"/>
              </a:ext>
            </a:extLst>
          </p:cNvPr>
          <p:cNvSpPr>
            <a:spLocks noGrp="1"/>
          </p:cNvSpPr>
          <p:nvPr>
            <p:ph type="title"/>
          </p:nvPr>
        </p:nvSpPr>
        <p:spPr>
          <a:xfrm>
            <a:off x="838200" y="365126"/>
            <a:ext cx="10515600" cy="704550"/>
          </a:xfrm>
        </p:spPr>
        <p:txBody>
          <a:bodyPr/>
          <a:lstStyle/>
          <a:p>
            <a:r>
              <a:rPr lang="en-US" dirty="0"/>
              <a:t>Project Overview</a:t>
            </a:r>
          </a:p>
        </p:txBody>
      </p:sp>
      <p:sp>
        <p:nvSpPr>
          <p:cNvPr id="6" name="Title 1">
            <a:extLst>
              <a:ext uri="{FF2B5EF4-FFF2-40B4-BE49-F238E27FC236}">
                <a16:creationId xmlns:a16="http://schemas.microsoft.com/office/drawing/2014/main" id="{432FCF7A-5362-FBA0-FA69-9C1F80189D14}"/>
              </a:ext>
            </a:extLst>
          </p:cNvPr>
          <p:cNvSpPr txBox="1">
            <a:spLocks/>
          </p:cNvSpPr>
          <p:nvPr/>
        </p:nvSpPr>
        <p:spPr>
          <a:xfrm>
            <a:off x="838200" y="1328468"/>
            <a:ext cx="10515600" cy="40716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The Face Recognition System is designed to identify and verify the individuals by analyzing and recognizing the facial features utilizing the Pre-train convolutional neuron ResNet50 Network a type of neural network architecture to develop the and effective model for face recognition used for feature extraction[3].</a:t>
            </a:r>
          </a:p>
        </p:txBody>
      </p:sp>
    </p:spTree>
    <p:extLst>
      <p:ext uri="{BB962C8B-B14F-4D97-AF65-F5344CB8AC3E}">
        <p14:creationId xmlns:p14="http://schemas.microsoft.com/office/powerpoint/2010/main" val="2875541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9571A-492A-01DC-C89D-2251585393BB}"/>
              </a:ext>
            </a:extLst>
          </p:cNvPr>
          <p:cNvSpPr>
            <a:spLocks noGrp="1"/>
          </p:cNvSpPr>
          <p:nvPr>
            <p:ph type="title"/>
          </p:nvPr>
        </p:nvSpPr>
        <p:spPr>
          <a:xfrm>
            <a:off x="838200" y="365126"/>
            <a:ext cx="10515600" cy="902958"/>
          </a:xfrm>
        </p:spPr>
        <p:txBody>
          <a:bodyPr/>
          <a:lstStyle/>
          <a:p>
            <a:r>
              <a:rPr lang="en-US" dirty="0"/>
              <a:t>Methodology Overview</a:t>
            </a:r>
          </a:p>
        </p:txBody>
      </p:sp>
      <p:sp>
        <p:nvSpPr>
          <p:cNvPr id="3" name="Content Placeholder 2">
            <a:extLst>
              <a:ext uri="{FF2B5EF4-FFF2-40B4-BE49-F238E27FC236}">
                <a16:creationId xmlns:a16="http://schemas.microsoft.com/office/drawing/2014/main" id="{48FB5DC9-DC2F-7F7D-5571-A766739A9FC6}"/>
              </a:ext>
            </a:extLst>
          </p:cNvPr>
          <p:cNvSpPr>
            <a:spLocks noGrp="1"/>
          </p:cNvSpPr>
          <p:nvPr>
            <p:ph idx="1"/>
          </p:nvPr>
        </p:nvSpPr>
        <p:spPr>
          <a:xfrm>
            <a:off x="838200" y="1371600"/>
            <a:ext cx="10515600" cy="2553419"/>
          </a:xfrm>
        </p:spPr>
        <p:txBody>
          <a:bodyPr/>
          <a:lstStyle/>
          <a:p>
            <a:pPr marL="0" indent="0">
              <a:buNone/>
            </a:pPr>
            <a:r>
              <a:rPr lang="en-US" dirty="0"/>
              <a:t>Transfer Deep Learning face image dataset and preprocessing to create training and testing sets to utilized in network, it takes pairs of facial images as input and learns to generate the similarity utilizing the pre-</a:t>
            </a:r>
            <a:r>
              <a:rPr lang="en-US" dirty="0" err="1"/>
              <a:t>traing</a:t>
            </a:r>
            <a:r>
              <a:rPr lang="en-US" dirty="0"/>
              <a:t> network convolutional neural network such as Restnet50 is employed for the feature extraction mainly focusing on the identification accuracy in different subjects[2].</a:t>
            </a:r>
          </a:p>
        </p:txBody>
      </p:sp>
    </p:spTree>
    <p:extLst>
      <p:ext uri="{BB962C8B-B14F-4D97-AF65-F5344CB8AC3E}">
        <p14:creationId xmlns:p14="http://schemas.microsoft.com/office/powerpoint/2010/main" val="4139538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9571A-492A-01DC-C89D-2251585393BB}"/>
              </a:ext>
            </a:extLst>
          </p:cNvPr>
          <p:cNvSpPr>
            <a:spLocks noGrp="1"/>
          </p:cNvSpPr>
          <p:nvPr>
            <p:ph type="title"/>
          </p:nvPr>
        </p:nvSpPr>
        <p:spPr>
          <a:xfrm>
            <a:off x="838200" y="365126"/>
            <a:ext cx="10515600" cy="902958"/>
          </a:xfrm>
        </p:spPr>
        <p:txBody>
          <a:bodyPr/>
          <a:lstStyle/>
          <a:p>
            <a:r>
              <a:rPr lang="en-US" dirty="0"/>
              <a:t>Data Preparation</a:t>
            </a:r>
          </a:p>
        </p:txBody>
      </p:sp>
      <p:sp>
        <p:nvSpPr>
          <p:cNvPr id="3" name="Content Placeholder 2">
            <a:extLst>
              <a:ext uri="{FF2B5EF4-FFF2-40B4-BE49-F238E27FC236}">
                <a16:creationId xmlns:a16="http://schemas.microsoft.com/office/drawing/2014/main" id="{48FB5DC9-DC2F-7F7D-5571-A766739A9FC6}"/>
              </a:ext>
            </a:extLst>
          </p:cNvPr>
          <p:cNvSpPr>
            <a:spLocks noGrp="1"/>
          </p:cNvSpPr>
          <p:nvPr>
            <p:ph idx="1"/>
          </p:nvPr>
        </p:nvSpPr>
        <p:spPr>
          <a:xfrm>
            <a:off x="838200" y="1371600"/>
            <a:ext cx="10515600" cy="2553419"/>
          </a:xfrm>
        </p:spPr>
        <p:txBody>
          <a:bodyPr/>
          <a:lstStyle/>
          <a:p>
            <a:pPr marL="0" indent="0">
              <a:buNone/>
            </a:pPr>
            <a:r>
              <a:rPr lang="en-US" dirty="0"/>
              <a:t>The face recognition system for the Georgia Tech dataset represented by multiple images split in train and testing in round, at first, we used 10 images to train and last 5 images to test from each subject folder that store in data and labels, and then we I used subject independent first 40 for the train then last 10 subject for test, each split has picked randomly to get more accuracy[1][2][3].</a:t>
            </a:r>
          </a:p>
        </p:txBody>
      </p:sp>
    </p:spTree>
    <p:extLst>
      <p:ext uri="{BB962C8B-B14F-4D97-AF65-F5344CB8AC3E}">
        <p14:creationId xmlns:p14="http://schemas.microsoft.com/office/powerpoint/2010/main" val="2136520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9571A-492A-01DC-C89D-2251585393BB}"/>
              </a:ext>
            </a:extLst>
          </p:cNvPr>
          <p:cNvSpPr>
            <a:spLocks noGrp="1"/>
          </p:cNvSpPr>
          <p:nvPr>
            <p:ph type="title"/>
          </p:nvPr>
        </p:nvSpPr>
        <p:spPr>
          <a:xfrm>
            <a:off x="838200" y="365126"/>
            <a:ext cx="10515600" cy="902958"/>
          </a:xfrm>
        </p:spPr>
        <p:txBody>
          <a:bodyPr/>
          <a:lstStyle/>
          <a:p>
            <a:r>
              <a:rPr lang="en-US" dirty="0"/>
              <a:t>Network Architecture.</a:t>
            </a:r>
          </a:p>
        </p:txBody>
      </p:sp>
      <p:sp>
        <p:nvSpPr>
          <p:cNvPr id="3" name="Content Placeholder 2">
            <a:extLst>
              <a:ext uri="{FF2B5EF4-FFF2-40B4-BE49-F238E27FC236}">
                <a16:creationId xmlns:a16="http://schemas.microsoft.com/office/drawing/2014/main" id="{48FB5DC9-DC2F-7F7D-5571-A766739A9FC6}"/>
              </a:ext>
            </a:extLst>
          </p:cNvPr>
          <p:cNvSpPr>
            <a:spLocks noGrp="1"/>
          </p:cNvSpPr>
          <p:nvPr>
            <p:ph idx="1"/>
          </p:nvPr>
        </p:nvSpPr>
        <p:spPr>
          <a:xfrm>
            <a:off x="838200" y="1371600"/>
            <a:ext cx="10515600" cy="2475781"/>
          </a:xfrm>
        </p:spPr>
        <p:txBody>
          <a:bodyPr>
            <a:normAutofit/>
          </a:bodyPr>
          <a:lstStyle/>
          <a:p>
            <a:pPr marL="0" indent="0">
              <a:buNone/>
            </a:pPr>
            <a:r>
              <a:rPr lang="en-US" dirty="0"/>
              <a:t>A network consist of two neural networks with shared weights, they are learning similarities between pairs of inputs and verification tasks, CNN pre-trained on a large image dataset like ResNet50, Global Average Pooling layer to reduce the spatial dimension of the features, fully connected layer follows the gap to generate the final feature and output layer[3]. </a:t>
            </a:r>
          </a:p>
        </p:txBody>
      </p:sp>
    </p:spTree>
    <p:extLst>
      <p:ext uri="{BB962C8B-B14F-4D97-AF65-F5344CB8AC3E}">
        <p14:creationId xmlns:p14="http://schemas.microsoft.com/office/powerpoint/2010/main" val="203805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9571A-492A-01DC-C89D-2251585393BB}"/>
              </a:ext>
            </a:extLst>
          </p:cNvPr>
          <p:cNvSpPr>
            <a:spLocks noGrp="1"/>
          </p:cNvSpPr>
          <p:nvPr>
            <p:ph type="title"/>
          </p:nvPr>
        </p:nvSpPr>
        <p:spPr>
          <a:xfrm>
            <a:off x="838200" y="365126"/>
            <a:ext cx="10515600" cy="902958"/>
          </a:xfrm>
        </p:spPr>
        <p:txBody>
          <a:bodyPr/>
          <a:lstStyle/>
          <a:p>
            <a:r>
              <a:rPr lang="en-US" dirty="0"/>
              <a:t>Feature Extraction and Biometric Templates</a:t>
            </a:r>
          </a:p>
        </p:txBody>
      </p:sp>
      <p:sp>
        <p:nvSpPr>
          <p:cNvPr id="3" name="Content Placeholder 2">
            <a:extLst>
              <a:ext uri="{FF2B5EF4-FFF2-40B4-BE49-F238E27FC236}">
                <a16:creationId xmlns:a16="http://schemas.microsoft.com/office/drawing/2014/main" id="{48FB5DC9-DC2F-7F7D-5571-A766739A9FC6}"/>
              </a:ext>
            </a:extLst>
          </p:cNvPr>
          <p:cNvSpPr>
            <a:spLocks noGrp="1"/>
          </p:cNvSpPr>
          <p:nvPr>
            <p:ph idx="1"/>
          </p:nvPr>
        </p:nvSpPr>
        <p:spPr>
          <a:xfrm>
            <a:off x="838200" y="1371600"/>
            <a:ext cx="10515600" cy="2475781"/>
          </a:xfrm>
        </p:spPr>
        <p:txBody>
          <a:bodyPr>
            <a:normAutofit/>
          </a:bodyPr>
          <a:lstStyle/>
          <a:p>
            <a:pPr marL="0" indent="0">
              <a:buNone/>
            </a:pPr>
            <a:r>
              <a:rPr lang="en-US" dirty="0"/>
              <a:t>In the feature extraction is one of crucial step to obtain descriptive representation of multiple facial images, these representation referred as biometric template to capture the essential necessary features for identity.</a:t>
            </a:r>
          </a:p>
        </p:txBody>
      </p:sp>
    </p:spTree>
    <p:extLst>
      <p:ext uri="{BB962C8B-B14F-4D97-AF65-F5344CB8AC3E}">
        <p14:creationId xmlns:p14="http://schemas.microsoft.com/office/powerpoint/2010/main" val="169617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9571A-492A-01DC-C89D-2251585393BB}"/>
              </a:ext>
            </a:extLst>
          </p:cNvPr>
          <p:cNvSpPr>
            <a:spLocks noGrp="1"/>
          </p:cNvSpPr>
          <p:nvPr>
            <p:ph type="title"/>
          </p:nvPr>
        </p:nvSpPr>
        <p:spPr>
          <a:xfrm>
            <a:off x="838200" y="365126"/>
            <a:ext cx="10515600" cy="902958"/>
          </a:xfrm>
        </p:spPr>
        <p:txBody>
          <a:bodyPr/>
          <a:lstStyle/>
          <a:p>
            <a:r>
              <a:rPr lang="en-US" dirty="0"/>
              <a:t>Feature Extraction and Biometric Templates</a:t>
            </a:r>
          </a:p>
        </p:txBody>
      </p:sp>
      <p:sp>
        <p:nvSpPr>
          <p:cNvPr id="3" name="Content Placeholder 2">
            <a:extLst>
              <a:ext uri="{FF2B5EF4-FFF2-40B4-BE49-F238E27FC236}">
                <a16:creationId xmlns:a16="http://schemas.microsoft.com/office/drawing/2014/main" id="{48FB5DC9-DC2F-7F7D-5571-A766739A9FC6}"/>
              </a:ext>
            </a:extLst>
          </p:cNvPr>
          <p:cNvSpPr>
            <a:spLocks noGrp="1"/>
          </p:cNvSpPr>
          <p:nvPr>
            <p:ph idx="1"/>
          </p:nvPr>
        </p:nvSpPr>
        <p:spPr>
          <a:xfrm>
            <a:off x="838200" y="1371600"/>
            <a:ext cx="10515600" cy="2475781"/>
          </a:xfrm>
        </p:spPr>
        <p:txBody>
          <a:bodyPr>
            <a:normAutofit/>
          </a:bodyPr>
          <a:lstStyle/>
          <a:p>
            <a:pPr marL="0" indent="0">
              <a:buNone/>
            </a:pPr>
            <a:r>
              <a:rPr lang="en-US" dirty="0"/>
              <a:t>In the feature extraction is one of crucial step to obtain descriptive representation of multiple facial images, these representation referred as biometric template to capture the essential necessary features for each identity to facilitate the comparison and recognition[1][2][3]. </a:t>
            </a:r>
          </a:p>
        </p:txBody>
      </p:sp>
    </p:spTree>
    <p:extLst>
      <p:ext uri="{BB962C8B-B14F-4D97-AF65-F5344CB8AC3E}">
        <p14:creationId xmlns:p14="http://schemas.microsoft.com/office/powerpoint/2010/main" val="665368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9571A-492A-01DC-C89D-2251585393BB}"/>
              </a:ext>
            </a:extLst>
          </p:cNvPr>
          <p:cNvSpPr>
            <a:spLocks noGrp="1"/>
          </p:cNvSpPr>
          <p:nvPr>
            <p:ph type="title"/>
          </p:nvPr>
        </p:nvSpPr>
        <p:spPr>
          <a:xfrm>
            <a:off x="838200" y="365126"/>
            <a:ext cx="10515600" cy="902958"/>
          </a:xfrm>
        </p:spPr>
        <p:txBody>
          <a:bodyPr/>
          <a:lstStyle/>
          <a:p>
            <a:r>
              <a:rPr lang="en-US" dirty="0"/>
              <a:t>Genuine and Imposter Score Sets</a:t>
            </a:r>
          </a:p>
        </p:txBody>
      </p:sp>
      <p:sp>
        <p:nvSpPr>
          <p:cNvPr id="3" name="Content Placeholder 2">
            <a:extLst>
              <a:ext uri="{FF2B5EF4-FFF2-40B4-BE49-F238E27FC236}">
                <a16:creationId xmlns:a16="http://schemas.microsoft.com/office/drawing/2014/main" id="{48FB5DC9-DC2F-7F7D-5571-A766739A9FC6}"/>
              </a:ext>
            </a:extLst>
          </p:cNvPr>
          <p:cNvSpPr>
            <a:spLocks noGrp="1"/>
          </p:cNvSpPr>
          <p:nvPr>
            <p:ph idx="1"/>
          </p:nvPr>
        </p:nvSpPr>
        <p:spPr>
          <a:xfrm>
            <a:off x="838200" y="1371600"/>
            <a:ext cx="10515600" cy="2475781"/>
          </a:xfrm>
        </p:spPr>
        <p:txBody>
          <a:bodyPr>
            <a:normAutofit/>
          </a:bodyPr>
          <a:lstStyle/>
          <a:p>
            <a:pPr marL="0" indent="0">
              <a:buNone/>
            </a:pPr>
            <a:r>
              <a:rPr lang="en-US" dirty="0"/>
              <a:t>In genuine and imposter score I have calculated between the template belonging to same subject and score are computed using a similarities cosine similarities, and imposter score to measure the similarities between the templates from </a:t>
            </a:r>
            <a:r>
              <a:rPr lang="en-US"/>
              <a:t>different subjects[1][2][3].</a:t>
            </a:r>
            <a:endParaRPr lang="en-US" dirty="0"/>
          </a:p>
        </p:txBody>
      </p:sp>
    </p:spTree>
    <p:extLst>
      <p:ext uri="{BB962C8B-B14F-4D97-AF65-F5344CB8AC3E}">
        <p14:creationId xmlns:p14="http://schemas.microsoft.com/office/powerpoint/2010/main" val="1802243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0241E-86BA-AA62-553F-1CA5E0FD5112}"/>
              </a:ext>
            </a:extLst>
          </p:cNvPr>
          <p:cNvSpPr>
            <a:spLocks noGrp="1"/>
          </p:cNvSpPr>
          <p:nvPr>
            <p:ph type="title"/>
          </p:nvPr>
        </p:nvSpPr>
        <p:spPr/>
        <p:txBody>
          <a:bodyPr/>
          <a:lstStyle/>
          <a:p>
            <a:r>
              <a:rPr lang="en-US" dirty="0"/>
              <a:t>Model Accuracy</a:t>
            </a:r>
          </a:p>
        </p:txBody>
      </p:sp>
      <p:pic>
        <p:nvPicPr>
          <p:cNvPr id="7" name="Picture 6">
            <a:extLst>
              <a:ext uri="{FF2B5EF4-FFF2-40B4-BE49-F238E27FC236}">
                <a16:creationId xmlns:a16="http://schemas.microsoft.com/office/drawing/2014/main" id="{8521E7B2-B79C-93D8-0917-BD8F394DF0A0}"/>
              </a:ext>
            </a:extLst>
          </p:cNvPr>
          <p:cNvPicPr>
            <a:picLocks noChangeAspect="1"/>
          </p:cNvPicPr>
          <p:nvPr/>
        </p:nvPicPr>
        <p:blipFill>
          <a:blip r:embed="rId2"/>
          <a:stretch>
            <a:fillRect/>
          </a:stretch>
        </p:blipFill>
        <p:spPr>
          <a:xfrm>
            <a:off x="838200" y="1547374"/>
            <a:ext cx="9959236" cy="4180565"/>
          </a:xfrm>
          <a:prstGeom prst="rect">
            <a:avLst/>
          </a:prstGeom>
        </p:spPr>
      </p:pic>
    </p:spTree>
    <p:extLst>
      <p:ext uri="{BB962C8B-B14F-4D97-AF65-F5344CB8AC3E}">
        <p14:creationId xmlns:p14="http://schemas.microsoft.com/office/powerpoint/2010/main" val="24948001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467</TotalTime>
  <Words>721</Words>
  <Application>Microsoft Office PowerPoint</Application>
  <PresentationFormat>Widescreen</PresentationFormat>
  <Paragraphs>31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Roboto</vt:lpstr>
      <vt:lpstr>Office Theme</vt:lpstr>
      <vt:lpstr>PowerPoint Presentation</vt:lpstr>
      <vt:lpstr>Project Overview</vt:lpstr>
      <vt:lpstr>Methodology Overview</vt:lpstr>
      <vt:lpstr>Data Preparation</vt:lpstr>
      <vt:lpstr>Network Architecture.</vt:lpstr>
      <vt:lpstr>Feature Extraction and Biometric Templates</vt:lpstr>
      <vt:lpstr>Feature Extraction and Biometric Templates</vt:lpstr>
      <vt:lpstr>Genuine and Imposter Score Sets</vt:lpstr>
      <vt:lpstr>Model Accuracy</vt:lpstr>
      <vt:lpstr>Score Distribution and Roc Curve for similarities between enrollment and verification</vt:lpstr>
      <vt:lpstr>Score Distribution and Roc Curve for similarities between enrollment and verification for subject dependent.</vt:lpstr>
      <vt:lpstr>PCA dimensionality reduction on the templates.</vt:lpstr>
      <vt:lpstr>Generate the average rank 1 and rank 5 identification rates</vt:lpstr>
      <vt:lpstr>Generate the average rank 1 and rank 5 identification rates using a reasonable match threshold.</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Alam, Md Mahfuz</dc:creator>
  <cp:lastModifiedBy>Alam, Md Mahfuz</cp:lastModifiedBy>
  <cp:revision>1</cp:revision>
  <dcterms:created xsi:type="dcterms:W3CDTF">2023-12-11T20:04:30Z</dcterms:created>
  <dcterms:modified xsi:type="dcterms:W3CDTF">2023-12-14T18:41:07Z</dcterms:modified>
</cp:coreProperties>
</file>