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48"/>
  </p:notesMasterIdLst>
  <p:sldIdLst>
    <p:sldId id="256" r:id="rId2"/>
    <p:sldId id="298" r:id="rId3"/>
    <p:sldId id="299" r:id="rId4"/>
    <p:sldId id="300" r:id="rId5"/>
    <p:sldId id="301" r:id="rId6"/>
    <p:sldId id="302" r:id="rId7"/>
    <p:sldId id="258" r:id="rId8"/>
    <p:sldId id="259" r:id="rId9"/>
    <p:sldId id="260"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8" r:id="rId25"/>
    <p:sldId id="319" r:id="rId26"/>
    <p:sldId id="320" r:id="rId27"/>
    <p:sldId id="321" r:id="rId28"/>
    <p:sldId id="322" r:id="rId29"/>
    <p:sldId id="323" r:id="rId30"/>
    <p:sldId id="324" r:id="rId31"/>
    <p:sldId id="325" r:id="rId32"/>
    <p:sldId id="326" r:id="rId33"/>
    <p:sldId id="327" r:id="rId34"/>
    <p:sldId id="317" r:id="rId35"/>
    <p:sldId id="328" r:id="rId36"/>
    <p:sldId id="331" r:id="rId37"/>
    <p:sldId id="330" r:id="rId38"/>
    <p:sldId id="332" r:id="rId39"/>
    <p:sldId id="333" r:id="rId40"/>
    <p:sldId id="334" r:id="rId41"/>
    <p:sldId id="335" r:id="rId42"/>
    <p:sldId id="336" r:id="rId43"/>
    <p:sldId id="338" r:id="rId44"/>
    <p:sldId id="339" r:id="rId45"/>
    <p:sldId id="337" r:id="rId46"/>
    <p:sldId id="340" r:id="rId47"/>
  </p:sldIdLst>
  <p:sldSz cx="9144000" cy="5143500" type="screen16x9"/>
  <p:notesSz cx="6858000" cy="9144000"/>
  <p:embeddedFontLst>
    <p:embeddedFont>
      <p:font typeface="Advent Pro" panose="020B0604020202020204" charset="0"/>
      <p:regular r:id="rId49"/>
      <p:bold r:id="rId50"/>
    </p:embeddedFont>
    <p:embeddedFont>
      <p:font typeface="Advent Pro Medium" panose="020B0604020202020204" charset="0"/>
      <p:regular r:id="rId51"/>
      <p:bold r:id="rId52"/>
    </p:embeddedFont>
    <p:embeddedFont>
      <p:font typeface="JetBrains Mono" panose="02010509020102050004" pitchFamily="49" charset="0"/>
      <p:regular r:id="rId53"/>
      <p:bold r:id="rId54"/>
      <p:italic r:id="rId55"/>
      <p:boldItalic r:id="rId56"/>
    </p:embeddedFont>
    <p:embeddedFont>
      <p:font typeface="Orbitron" panose="020B0604020202020204" charset="0"/>
      <p:regular r:id="rId57"/>
      <p:bold r:id="rId58"/>
    </p:embeddedFont>
    <p:embeddedFont>
      <p:font typeface="Orbitron Regular" panose="020B0604020202020204" charset="0"/>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ann Darche" initials="YD" lastIdx="1" clrIdx="0">
    <p:extLst>
      <p:ext uri="{19B8F6BF-5375-455C-9EA6-DF929625EA0E}">
        <p15:presenceInfo xmlns:p15="http://schemas.microsoft.com/office/powerpoint/2012/main" userId="S::yoann.darche@hcl.com::23f99f98-c3a1-444c-9b69-e239d91c8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C0B839-84B7-4F71-A3D6-B2868E22F88C}">
  <a:tblStyle styleId="{E2C0B839-84B7-4F71-A3D6-B2868E22F8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2" d="100"/>
          <a:sy n="162"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5"/>
        <p:cNvGrpSpPr/>
        <p:nvPr/>
      </p:nvGrpSpPr>
      <p:grpSpPr>
        <a:xfrm>
          <a:off x="0" y="0"/>
          <a:ext cx="0" cy="0"/>
          <a:chOff x="0" y="0"/>
          <a:chExt cx="0" cy="0"/>
        </a:xfrm>
      </p:grpSpPr>
      <p:sp>
        <p:nvSpPr>
          <p:cNvPr id="2986" name="Google Shape;29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7" name="Google Shape;29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123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7"/>
        <p:cNvGrpSpPr/>
        <p:nvPr/>
      </p:nvGrpSpPr>
      <p:grpSpPr>
        <a:xfrm>
          <a:off x="0" y="0"/>
          <a:ext cx="0" cy="0"/>
          <a:chOff x="0" y="0"/>
          <a:chExt cx="0" cy="0"/>
        </a:xfrm>
      </p:grpSpPr>
      <p:sp>
        <p:nvSpPr>
          <p:cNvPr id="3118" name="Google Shape;3118;g6e7e45355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9" name="Google Shape;3119;g6e7e45355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526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070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88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755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7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316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3"/>
        <p:cNvGrpSpPr/>
        <p:nvPr/>
      </p:nvGrpSpPr>
      <p:grpSpPr>
        <a:xfrm>
          <a:off x="0" y="0"/>
          <a:ext cx="0" cy="0"/>
          <a:chOff x="0" y="0"/>
          <a:chExt cx="0" cy="0"/>
        </a:xfrm>
      </p:grpSpPr>
      <p:sp>
        <p:nvSpPr>
          <p:cNvPr id="4404" name="Google Shape;4404;g6edfa80311_0_35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5" name="Google Shape;4405;g6edfa80311_0_35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656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5"/>
        <p:cNvGrpSpPr/>
        <p:nvPr/>
      </p:nvGrpSpPr>
      <p:grpSpPr>
        <a:xfrm>
          <a:off x="0" y="0"/>
          <a:ext cx="0" cy="0"/>
          <a:chOff x="0" y="0"/>
          <a:chExt cx="0" cy="0"/>
        </a:xfrm>
      </p:grpSpPr>
      <p:sp>
        <p:nvSpPr>
          <p:cNvPr id="3286" name="Google Shape;3286;g6edfa80311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6edfa80311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738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756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2"/>
        <p:cNvGrpSpPr/>
        <p:nvPr/>
      </p:nvGrpSpPr>
      <p:grpSpPr>
        <a:xfrm>
          <a:off x="0" y="0"/>
          <a:ext cx="0" cy="0"/>
          <a:chOff x="0" y="0"/>
          <a:chExt cx="0" cy="0"/>
        </a:xfrm>
      </p:grpSpPr>
      <p:sp>
        <p:nvSpPr>
          <p:cNvPr id="3093" name="Google Shape;3093;g6e7e45355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4" name="Google Shape;3094;g6e7e4535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261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9150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880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664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022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203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815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944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0925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297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7"/>
        <p:cNvGrpSpPr/>
        <p:nvPr/>
      </p:nvGrpSpPr>
      <p:grpSpPr>
        <a:xfrm>
          <a:off x="0" y="0"/>
          <a:ext cx="0" cy="0"/>
          <a:chOff x="0" y="0"/>
          <a:chExt cx="0" cy="0"/>
        </a:xfrm>
      </p:grpSpPr>
      <p:sp>
        <p:nvSpPr>
          <p:cNvPr id="3118" name="Google Shape;3118;g6e7e45355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9" name="Google Shape;3119;g6e7e45355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3482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080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326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3396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712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3"/>
        <p:cNvGrpSpPr/>
        <p:nvPr/>
      </p:nvGrpSpPr>
      <p:grpSpPr>
        <a:xfrm>
          <a:off x="0" y="0"/>
          <a:ext cx="0" cy="0"/>
          <a:chOff x="0" y="0"/>
          <a:chExt cx="0" cy="0"/>
        </a:xfrm>
      </p:grpSpPr>
      <p:sp>
        <p:nvSpPr>
          <p:cNvPr id="4404" name="Google Shape;4404;g6edfa80311_0_35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5" name="Google Shape;4405;g6edfa80311_0_35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5964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5"/>
        <p:cNvGrpSpPr/>
        <p:nvPr/>
      </p:nvGrpSpPr>
      <p:grpSpPr>
        <a:xfrm>
          <a:off x="0" y="0"/>
          <a:ext cx="0" cy="0"/>
          <a:chOff x="0" y="0"/>
          <a:chExt cx="0" cy="0"/>
        </a:xfrm>
      </p:grpSpPr>
      <p:sp>
        <p:nvSpPr>
          <p:cNvPr id="3286" name="Google Shape;3286;g6edfa80311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7" name="Google Shape;3287;g6edfa80311_0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924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532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6"/>
        <p:cNvGrpSpPr/>
        <p:nvPr/>
      </p:nvGrpSpPr>
      <p:grpSpPr>
        <a:xfrm>
          <a:off x="0" y="0"/>
          <a:ext cx="0" cy="0"/>
          <a:chOff x="0" y="0"/>
          <a:chExt cx="0" cy="0"/>
        </a:xfrm>
      </p:grpSpPr>
      <p:sp>
        <p:nvSpPr>
          <p:cNvPr id="3377" name="Google Shape;3377;g6edfa80311_0_1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8" name="Google Shape;3378;g6edfa80311_0_1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5942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289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3"/>
        <p:cNvGrpSpPr/>
        <p:nvPr/>
      </p:nvGrpSpPr>
      <p:grpSpPr>
        <a:xfrm>
          <a:off x="0" y="0"/>
          <a:ext cx="0" cy="0"/>
          <a:chOff x="0" y="0"/>
          <a:chExt cx="0" cy="0"/>
        </a:xfrm>
      </p:grpSpPr>
      <p:sp>
        <p:nvSpPr>
          <p:cNvPr id="4404" name="Google Shape;4404;g6edfa80311_0_35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5" name="Google Shape;4405;g6edfa80311_0_35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329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7"/>
        <p:cNvGrpSpPr/>
        <p:nvPr/>
      </p:nvGrpSpPr>
      <p:grpSpPr>
        <a:xfrm>
          <a:off x="0" y="0"/>
          <a:ext cx="0" cy="0"/>
          <a:chOff x="0" y="0"/>
          <a:chExt cx="0" cy="0"/>
        </a:xfrm>
      </p:grpSpPr>
      <p:sp>
        <p:nvSpPr>
          <p:cNvPr id="4618" name="Google Shape;4618;g6edfa80311_0_37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9" name="Google Shape;4619;g6edfa80311_0_37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55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439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34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422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8"/>
        <p:cNvGrpSpPr/>
        <p:nvPr/>
      </p:nvGrpSpPr>
      <p:grpSpPr>
        <a:xfrm>
          <a:off x="0" y="0"/>
          <a:ext cx="0" cy="0"/>
          <a:chOff x="0" y="0"/>
          <a:chExt cx="0" cy="0"/>
        </a:xfrm>
      </p:grpSpPr>
      <p:sp>
        <p:nvSpPr>
          <p:cNvPr id="3209" name="Google Shape;3209;g6e7e45355d_0_2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0" name="Google Shape;3210;g6e7e45355d_0_2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34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1C4587"/>
        </a:solidFill>
        <a:effectLst/>
      </p:bgPr>
    </p:bg>
    <p:spTree>
      <p:nvGrpSpPr>
        <p:cNvPr id="1" name="Shape 8"/>
        <p:cNvGrpSpPr/>
        <p:nvPr/>
      </p:nvGrpSpPr>
      <p:grpSpPr>
        <a:xfrm>
          <a:off x="0" y="0"/>
          <a:ext cx="0" cy="0"/>
          <a:chOff x="0" y="0"/>
          <a:chExt cx="0" cy="0"/>
        </a:xfrm>
      </p:grpSpPr>
      <p:sp>
        <p:nvSpPr>
          <p:cNvPr id="9" name="Google Shape;9;p2"/>
          <p:cNvSpPr/>
          <p:nvPr/>
        </p:nvSpPr>
        <p:spPr>
          <a:xfrm>
            <a:off x="319350" y="243900"/>
            <a:ext cx="8505300" cy="4655700"/>
          </a:xfrm>
          <a:prstGeom prst="rect">
            <a:avLst/>
          </a:prstGeom>
          <a:noFill/>
          <a:ln w="381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589700" y="2044500"/>
            <a:ext cx="5964600" cy="18291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53050" y="3757375"/>
            <a:ext cx="56379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sz="28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 Credits">
  <p:cSld name="SECTION_HEADER_1_2_1">
    <p:bg>
      <p:bgPr>
        <a:solidFill>
          <a:srgbClr val="1C4587"/>
        </a:solidFill>
        <a:effectLst/>
      </p:bgPr>
    </p:bg>
    <p:spTree>
      <p:nvGrpSpPr>
        <p:cNvPr id="1" name="Shape 2976"/>
        <p:cNvGrpSpPr/>
        <p:nvPr/>
      </p:nvGrpSpPr>
      <p:grpSpPr>
        <a:xfrm>
          <a:off x="0" y="0"/>
          <a:ext cx="0" cy="0"/>
          <a:chOff x="0" y="0"/>
          <a:chExt cx="0" cy="0"/>
        </a:xfrm>
      </p:grpSpPr>
      <p:sp>
        <p:nvSpPr>
          <p:cNvPr id="2977" name="Google Shape;2977;p23"/>
          <p:cNvSpPr txBox="1">
            <a:spLocks noGrp="1"/>
          </p:cNvSpPr>
          <p:nvPr>
            <p:ph type="title"/>
          </p:nvPr>
        </p:nvSpPr>
        <p:spPr>
          <a:xfrm>
            <a:off x="1334700" y="839125"/>
            <a:ext cx="6474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78" name="Google Shape;2978;p23"/>
          <p:cNvSpPr txBox="1">
            <a:spLocks noGrp="1"/>
          </p:cNvSpPr>
          <p:nvPr>
            <p:ph type="subTitle" idx="1"/>
          </p:nvPr>
        </p:nvSpPr>
        <p:spPr>
          <a:xfrm>
            <a:off x="2466750" y="1760850"/>
            <a:ext cx="4210500" cy="133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600"/>
              <a:buNone/>
              <a:defRPr sz="1600">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79" name="Google Shape;2979;p23"/>
          <p:cNvSpPr txBox="1"/>
          <p:nvPr/>
        </p:nvSpPr>
        <p:spPr>
          <a:xfrm>
            <a:off x="2568900" y="3737600"/>
            <a:ext cx="4006200" cy="63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accent1"/>
                </a:solidFill>
                <a:latin typeface="Advent Pro"/>
                <a:ea typeface="Advent Pro"/>
                <a:cs typeface="Advent Pro"/>
                <a:sym typeface="Advent Pro"/>
              </a:rPr>
              <a:t>CREDITS: This presentation template was created by Slidesgo, including icons by Flaticon, and infographics &amp; images by Freepik. </a:t>
            </a:r>
            <a:endParaRPr sz="1200">
              <a:solidFill>
                <a:schemeClr val="accent1"/>
              </a:solidFill>
              <a:latin typeface="Advent Pro"/>
              <a:ea typeface="Advent Pro"/>
              <a:cs typeface="Advent Pro"/>
              <a:sym typeface="Advent Pro"/>
            </a:endParaRPr>
          </a:p>
          <a:p>
            <a:pPr marL="0" lvl="0" indent="0" algn="ctr" rtl="0">
              <a:spcBef>
                <a:spcPts val="0"/>
              </a:spcBef>
              <a:spcAft>
                <a:spcPts val="0"/>
              </a:spcAft>
              <a:buNone/>
            </a:pPr>
            <a:endParaRPr sz="1200">
              <a:solidFill>
                <a:schemeClr val="accent1"/>
              </a:solidFill>
              <a:latin typeface="Advent Pro"/>
              <a:ea typeface="Advent Pro"/>
              <a:cs typeface="Advent Pro"/>
              <a:sym typeface="Advent Pro"/>
            </a:endParaRPr>
          </a:p>
          <a:p>
            <a:pPr marL="0" lvl="0" indent="0" algn="ctr" rtl="0">
              <a:spcBef>
                <a:spcPts val="0"/>
              </a:spcBef>
              <a:spcAft>
                <a:spcPts val="0"/>
              </a:spcAft>
              <a:buNone/>
            </a:pPr>
            <a:endParaRPr sz="1200">
              <a:solidFill>
                <a:schemeClr val="accent1"/>
              </a:solidFill>
              <a:latin typeface="Advent Pro"/>
              <a:ea typeface="Advent Pro"/>
              <a:cs typeface="Advent Pro"/>
              <a:sym typeface="Advent Pro"/>
            </a:endParaRPr>
          </a:p>
          <a:p>
            <a:pPr marL="0" lvl="0" indent="0" algn="ctr" rtl="0">
              <a:spcBef>
                <a:spcPts val="0"/>
              </a:spcBef>
              <a:spcAft>
                <a:spcPts val="0"/>
              </a:spcAft>
              <a:buNone/>
            </a:pPr>
            <a:endParaRPr sz="1200">
              <a:solidFill>
                <a:schemeClr val="accent1"/>
              </a:solidFill>
              <a:latin typeface="Advent Pro"/>
              <a:ea typeface="Advent Pro"/>
              <a:cs typeface="Advent Pro"/>
              <a:sym typeface="Advent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29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1C4587"/>
        </a:solidFill>
        <a:effectLst/>
      </p:bgPr>
    </p:bg>
    <p:spTree>
      <p:nvGrpSpPr>
        <p:cNvPr id="1" name="Shape 12"/>
        <p:cNvGrpSpPr/>
        <p:nvPr/>
      </p:nvGrpSpPr>
      <p:grpSpPr>
        <a:xfrm>
          <a:off x="0" y="0"/>
          <a:ext cx="0" cy="0"/>
          <a:chOff x="0" y="0"/>
          <a:chExt cx="0" cy="0"/>
        </a:xfrm>
      </p:grpSpPr>
      <p:grpSp>
        <p:nvGrpSpPr>
          <p:cNvPr id="13" name="Google Shape;13;p3"/>
          <p:cNvGrpSpPr/>
          <p:nvPr/>
        </p:nvGrpSpPr>
        <p:grpSpPr>
          <a:xfrm>
            <a:off x="-259862" y="786553"/>
            <a:ext cx="1443946" cy="721968"/>
            <a:chOff x="311697" y="-12"/>
            <a:chExt cx="4437449" cy="2218709"/>
          </a:xfrm>
        </p:grpSpPr>
        <p:sp>
          <p:nvSpPr>
            <p:cNvPr id="14" name="Google Shape;14;p3"/>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
          <p:cNvGrpSpPr/>
          <p:nvPr/>
        </p:nvGrpSpPr>
        <p:grpSpPr>
          <a:xfrm>
            <a:off x="7969738" y="1388253"/>
            <a:ext cx="1443946" cy="721968"/>
            <a:chOff x="311697" y="-12"/>
            <a:chExt cx="4437449" cy="2218709"/>
          </a:xfrm>
        </p:grpSpPr>
        <p:sp>
          <p:nvSpPr>
            <p:cNvPr id="344" name="Google Shape;344;p3"/>
            <p:cNvSpPr/>
            <p:nvPr/>
          </p:nvSpPr>
          <p:spPr>
            <a:xfrm>
              <a:off x="2400974"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a:off x="2253074"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a:off x="208667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a:off x="1957242" y="2070781"/>
              <a:ext cx="129448" cy="147916"/>
            </a:xfrm>
            <a:custGeom>
              <a:avLst/>
              <a:gdLst/>
              <a:ahLst/>
              <a:cxnLst/>
              <a:rect l="l" t="t" r="r" b="b"/>
              <a:pathLst>
                <a:path w="8334" h="9523" extrusionOk="0">
                  <a:moveTo>
                    <a:pt x="1" y="0"/>
                  </a:moveTo>
                  <a:lnTo>
                    <a:pt x="1" y="9523"/>
                  </a:lnTo>
                  <a:lnTo>
                    <a:pt x="8334" y="952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a:off x="1790857" y="2070781"/>
              <a:ext cx="166400" cy="147916"/>
            </a:xfrm>
            <a:custGeom>
              <a:avLst/>
              <a:gdLst/>
              <a:ahLst/>
              <a:cxnLst/>
              <a:rect l="l" t="t" r="r" b="b"/>
              <a:pathLst>
                <a:path w="10713" h="9523" extrusionOk="0">
                  <a:moveTo>
                    <a:pt x="0" y="0"/>
                  </a:moveTo>
                  <a:lnTo>
                    <a:pt x="0"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a:off x="1642910"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
            <p:cNvSpPr/>
            <p:nvPr/>
          </p:nvSpPr>
          <p:spPr>
            <a:xfrm>
              <a:off x="1513494"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
            <p:cNvSpPr/>
            <p:nvPr/>
          </p:nvSpPr>
          <p:spPr>
            <a:xfrm>
              <a:off x="1347094" y="2070781"/>
              <a:ext cx="166415" cy="147916"/>
            </a:xfrm>
            <a:custGeom>
              <a:avLst/>
              <a:gdLst/>
              <a:ahLst/>
              <a:cxnLst/>
              <a:rect l="l" t="t" r="r" b="b"/>
              <a:pathLst>
                <a:path w="10714" h="9523" extrusionOk="0">
                  <a:moveTo>
                    <a:pt x="1" y="0"/>
                  </a:moveTo>
                  <a:lnTo>
                    <a:pt x="1"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a:off x="1199178"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a:off x="1069761" y="2070781"/>
              <a:ext cx="129432" cy="147916"/>
            </a:xfrm>
            <a:custGeom>
              <a:avLst/>
              <a:gdLst/>
              <a:ahLst/>
              <a:cxnLst/>
              <a:rect l="l" t="t" r="r" b="b"/>
              <a:pathLst>
                <a:path w="8333"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a:off x="903361" y="2070781"/>
              <a:ext cx="166415" cy="147916"/>
            </a:xfrm>
            <a:custGeom>
              <a:avLst/>
              <a:gdLst/>
              <a:ahLst/>
              <a:cxnLst/>
              <a:rect l="l" t="t" r="r" b="b"/>
              <a:pathLst>
                <a:path w="10714" h="9523" extrusionOk="0">
                  <a:moveTo>
                    <a:pt x="0" y="0"/>
                  </a:moveTo>
                  <a:lnTo>
                    <a:pt x="0" y="9523"/>
                  </a:lnTo>
                  <a:lnTo>
                    <a:pt x="10713" y="9523"/>
                  </a:lnTo>
                  <a:lnTo>
                    <a:pt x="1071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a:off x="755430"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a:off x="625998"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a:off x="2400974"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a:off x="225307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a:off x="208667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
            <p:cNvSpPr/>
            <p:nvPr/>
          </p:nvSpPr>
          <p:spPr>
            <a:xfrm>
              <a:off x="1957242" y="192286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
            <p:cNvSpPr/>
            <p:nvPr/>
          </p:nvSpPr>
          <p:spPr>
            <a:xfrm>
              <a:off x="1790857" y="192286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
            <p:cNvSpPr/>
            <p:nvPr/>
          </p:nvSpPr>
          <p:spPr>
            <a:xfrm>
              <a:off x="1642910"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
            <p:cNvSpPr/>
            <p:nvPr/>
          </p:nvSpPr>
          <p:spPr>
            <a:xfrm>
              <a:off x="1513494"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
            <p:cNvSpPr/>
            <p:nvPr/>
          </p:nvSpPr>
          <p:spPr>
            <a:xfrm>
              <a:off x="1347094"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
            <p:cNvSpPr/>
            <p:nvPr/>
          </p:nvSpPr>
          <p:spPr>
            <a:xfrm>
              <a:off x="1199178"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
            <p:cNvSpPr/>
            <p:nvPr/>
          </p:nvSpPr>
          <p:spPr>
            <a:xfrm>
              <a:off x="1069761" y="192286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
            <p:cNvSpPr/>
            <p:nvPr/>
          </p:nvSpPr>
          <p:spPr>
            <a:xfrm>
              <a:off x="903361" y="192286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
            <p:cNvSpPr/>
            <p:nvPr/>
          </p:nvSpPr>
          <p:spPr>
            <a:xfrm>
              <a:off x="755430"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
            <p:cNvSpPr/>
            <p:nvPr/>
          </p:nvSpPr>
          <p:spPr>
            <a:xfrm>
              <a:off x="625998"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
            <p:cNvSpPr/>
            <p:nvPr/>
          </p:nvSpPr>
          <p:spPr>
            <a:xfrm>
              <a:off x="459598" y="192286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
            <p:cNvSpPr/>
            <p:nvPr/>
          </p:nvSpPr>
          <p:spPr>
            <a:xfrm>
              <a:off x="311697"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
            <p:cNvSpPr/>
            <p:nvPr/>
          </p:nvSpPr>
          <p:spPr>
            <a:xfrm>
              <a:off x="2400974"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
            <p:cNvSpPr/>
            <p:nvPr/>
          </p:nvSpPr>
          <p:spPr>
            <a:xfrm>
              <a:off x="225307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
            <p:cNvSpPr/>
            <p:nvPr/>
          </p:nvSpPr>
          <p:spPr>
            <a:xfrm>
              <a:off x="208667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
            <p:cNvSpPr/>
            <p:nvPr/>
          </p:nvSpPr>
          <p:spPr>
            <a:xfrm>
              <a:off x="1957242" y="175648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
            <p:cNvSpPr/>
            <p:nvPr/>
          </p:nvSpPr>
          <p:spPr>
            <a:xfrm>
              <a:off x="1790857" y="175648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
            <p:cNvSpPr/>
            <p:nvPr/>
          </p:nvSpPr>
          <p:spPr>
            <a:xfrm>
              <a:off x="1642910"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
            <p:cNvSpPr/>
            <p:nvPr/>
          </p:nvSpPr>
          <p:spPr>
            <a:xfrm>
              <a:off x="1513494"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
            <p:cNvSpPr/>
            <p:nvPr/>
          </p:nvSpPr>
          <p:spPr>
            <a:xfrm>
              <a:off x="1347094"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
            <p:cNvSpPr/>
            <p:nvPr/>
          </p:nvSpPr>
          <p:spPr>
            <a:xfrm>
              <a:off x="1199178"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
            <p:cNvSpPr/>
            <p:nvPr/>
          </p:nvSpPr>
          <p:spPr>
            <a:xfrm>
              <a:off x="1069761" y="175648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
            <p:cNvSpPr/>
            <p:nvPr/>
          </p:nvSpPr>
          <p:spPr>
            <a:xfrm>
              <a:off x="903361" y="175648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
            <p:cNvSpPr/>
            <p:nvPr/>
          </p:nvSpPr>
          <p:spPr>
            <a:xfrm>
              <a:off x="755430"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
            <p:cNvSpPr/>
            <p:nvPr/>
          </p:nvSpPr>
          <p:spPr>
            <a:xfrm>
              <a:off x="625998"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
            <p:cNvSpPr/>
            <p:nvPr/>
          </p:nvSpPr>
          <p:spPr>
            <a:xfrm>
              <a:off x="459598" y="175648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
            <p:cNvSpPr/>
            <p:nvPr/>
          </p:nvSpPr>
          <p:spPr>
            <a:xfrm>
              <a:off x="311697"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
            <p:cNvSpPr/>
            <p:nvPr/>
          </p:nvSpPr>
          <p:spPr>
            <a:xfrm>
              <a:off x="2400974"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
            <p:cNvSpPr/>
            <p:nvPr/>
          </p:nvSpPr>
          <p:spPr>
            <a:xfrm>
              <a:off x="225307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
            <p:cNvSpPr/>
            <p:nvPr/>
          </p:nvSpPr>
          <p:spPr>
            <a:xfrm>
              <a:off x="208667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
            <p:cNvSpPr/>
            <p:nvPr/>
          </p:nvSpPr>
          <p:spPr>
            <a:xfrm>
              <a:off x="1957242" y="1627048"/>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
            <p:cNvSpPr/>
            <p:nvPr/>
          </p:nvSpPr>
          <p:spPr>
            <a:xfrm>
              <a:off x="1790857" y="1627048"/>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
            <p:cNvSpPr/>
            <p:nvPr/>
          </p:nvSpPr>
          <p:spPr>
            <a:xfrm>
              <a:off x="1642910"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
            <p:cNvSpPr/>
            <p:nvPr/>
          </p:nvSpPr>
          <p:spPr>
            <a:xfrm>
              <a:off x="1513494"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
            <p:cNvSpPr/>
            <p:nvPr/>
          </p:nvSpPr>
          <p:spPr>
            <a:xfrm>
              <a:off x="1347094"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
            <p:cNvSpPr/>
            <p:nvPr/>
          </p:nvSpPr>
          <p:spPr>
            <a:xfrm>
              <a:off x="1199178"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
            <p:cNvSpPr/>
            <p:nvPr/>
          </p:nvSpPr>
          <p:spPr>
            <a:xfrm>
              <a:off x="1069761" y="1627048"/>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
            <p:cNvSpPr/>
            <p:nvPr/>
          </p:nvSpPr>
          <p:spPr>
            <a:xfrm>
              <a:off x="903361" y="1627048"/>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
            <p:cNvSpPr/>
            <p:nvPr/>
          </p:nvSpPr>
          <p:spPr>
            <a:xfrm>
              <a:off x="755430"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
            <p:cNvSpPr/>
            <p:nvPr/>
          </p:nvSpPr>
          <p:spPr>
            <a:xfrm>
              <a:off x="625998"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
            <p:cNvSpPr/>
            <p:nvPr/>
          </p:nvSpPr>
          <p:spPr>
            <a:xfrm>
              <a:off x="459598" y="1627048"/>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
            <p:cNvSpPr/>
            <p:nvPr/>
          </p:nvSpPr>
          <p:spPr>
            <a:xfrm>
              <a:off x="311697"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
            <p:cNvSpPr/>
            <p:nvPr/>
          </p:nvSpPr>
          <p:spPr>
            <a:xfrm>
              <a:off x="2400974"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
            <p:cNvSpPr/>
            <p:nvPr/>
          </p:nvSpPr>
          <p:spPr>
            <a:xfrm>
              <a:off x="225307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
            <p:cNvSpPr/>
            <p:nvPr/>
          </p:nvSpPr>
          <p:spPr>
            <a:xfrm>
              <a:off x="208667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
            <p:cNvSpPr/>
            <p:nvPr/>
          </p:nvSpPr>
          <p:spPr>
            <a:xfrm>
              <a:off x="1957242" y="1460633"/>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
            <p:cNvSpPr/>
            <p:nvPr/>
          </p:nvSpPr>
          <p:spPr>
            <a:xfrm>
              <a:off x="1790857" y="1460633"/>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
            <p:cNvSpPr/>
            <p:nvPr/>
          </p:nvSpPr>
          <p:spPr>
            <a:xfrm>
              <a:off x="1642910"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
            <p:cNvSpPr/>
            <p:nvPr/>
          </p:nvSpPr>
          <p:spPr>
            <a:xfrm>
              <a:off x="1513494"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
            <p:cNvSpPr/>
            <p:nvPr/>
          </p:nvSpPr>
          <p:spPr>
            <a:xfrm>
              <a:off x="1347094"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
            <p:cNvSpPr/>
            <p:nvPr/>
          </p:nvSpPr>
          <p:spPr>
            <a:xfrm>
              <a:off x="1199178"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
            <p:cNvSpPr/>
            <p:nvPr/>
          </p:nvSpPr>
          <p:spPr>
            <a:xfrm>
              <a:off x="1069761" y="1460633"/>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
            <p:cNvSpPr/>
            <p:nvPr/>
          </p:nvSpPr>
          <p:spPr>
            <a:xfrm>
              <a:off x="903361" y="1460633"/>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
            <p:cNvSpPr/>
            <p:nvPr/>
          </p:nvSpPr>
          <p:spPr>
            <a:xfrm>
              <a:off x="755430"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
            <p:cNvSpPr/>
            <p:nvPr/>
          </p:nvSpPr>
          <p:spPr>
            <a:xfrm>
              <a:off x="625998"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
            <p:cNvSpPr/>
            <p:nvPr/>
          </p:nvSpPr>
          <p:spPr>
            <a:xfrm>
              <a:off x="459598" y="1460633"/>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
            <p:cNvSpPr/>
            <p:nvPr/>
          </p:nvSpPr>
          <p:spPr>
            <a:xfrm>
              <a:off x="311697"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
            <p:cNvSpPr/>
            <p:nvPr/>
          </p:nvSpPr>
          <p:spPr>
            <a:xfrm>
              <a:off x="2400974"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
            <p:cNvSpPr/>
            <p:nvPr/>
          </p:nvSpPr>
          <p:spPr>
            <a:xfrm>
              <a:off x="225307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
            <p:cNvSpPr/>
            <p:nvPr/>
          </p:nvSpPr>
          <p:spPr>
            <a:xfrm>
              <a:off x="208667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
            <p:cNvSpPr/>
            <p:nvPr/>
          </p:nvSpPr>
          <p:spPr>
            <a:xfrm>
              <a:off x="1957242" y="1331201"/>
              <a:ext cx="129448" cy="129448"/>
            </a:xfrm>
            <a:custGeom>
              <a:avLst/>
              <a:gdLst/>
              <a:ahLst/>
              <a:cxnLst/>
              <a:rect l="l" t="t" r="r" b="b"/>
              <a:pathLst>
                <a:path w="8334" h="8334"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
            <p:cNvSpPr/>
            <p:nvPr/>
          </p:nvSpPr>
          <p:spPr>
            <a:xfrm>
              <a:off x="1790857" y="1331201"/>
              <a:ext cx="166400" cy="129448"/>
            </a:xfrm>
            <a:custGeom>
              <a:avLst/>
              <a:gdLst/>
              <a:ahLst/>
              <a:cxnLst/>
              <a:rect l="l" t="t" r="r" b="b"/>
              <a:pathLst>
                <a:path w="10713"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
            <p:cNvSpPr/>
            <p:nvPr/>
          </p:nvSpPr>
          <p:spPr>
            <a:xfrm>
              <a:off x="1642910"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
            <p:cNvSpPr/>
            <p:nvPr/>
          </p:nvSpPr>
          <p:spPr>
            <a:xfrm>
              <a:off x="1513494"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
            <p:cNvSpPr/>
            <p:nvPr/>
          </p:nvSpPr>
          <p:spPr>
            <a:xfrm>
              <a:off x="1347094"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
            <p:cNvSpPr/>
            <p:nvPr/>
          </p:nvSpPr>
          <p:spPr>
            <a:xfrm>
              <a:off x="1199178"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
            <p:cNvSpPr/>
            <p:nvPr/>
          </p:nvSpPr>
          <p:spPr>
            <a:xfrm>
              <a:off x="1069761" y="1331201"/>
              <a:ext cx="129432" cy="129448"/>
            </a:xfrm>
            <a:custGeom>
              <a:avLst/>
              <a:gdLst/>
              <a:ahLst/>
              <a:cxnLst/>
              <a:rect l="l" t="t" r="r" b="b"/>
              <a:pathLst>
                <a:path w="8333"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
            <p:cNvSpPr/>
            <p:nvPr/>
          </p:nvSpPr>
          <p:spPr>
            <a:xfrm>
              <a:off x="903361" y="1331201"/>
              <a:ext cx="166415" cy="129448"/>
            </a:xfrm>
            <a:custGeom>
              <a:avLst/>
              <a:gdLst/>
              <a:ahLst/>
              <a:cxnLst/>
              <a:rect l="l" t="t" r="r" b="b"/>
              <a:pathLst>
                <a:path w="10714" h="8334" extrusionOk="0">
                  <a:moveTo>
                    <a:pt x="0" y="0"/>
                  </a:moveTo>
                  <a:lnTo>
                    <a:pt x="0"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
            <p:cNvSpPr/>
            <p:nvPr/>
          </p:nvSpPr>
          <p:spPr>
            <a:xfrm>
              <a:off x="755430"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
            <p:cNvSpPr/>
            <p:nvPr/>
          </p:nvSpPr>
          <p:spPr>
            <a:xfrm>
              <a:off x="625998"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
            <p:cNvSpPr/>
            <p:nvPr/>
          </p:nvSpPr>
          <p:spPr>
            <a:xfrm>
              <a:off x="459598" y="1331201"/>
              <a:ext cx="166415" cy="129448"/>
            </a:xfrm>
            <a:custGeom>
              <a:avLst/>
              <a:gdLst/>
              <a:ahLst/>
              <a:cxnLst/>
              <a:rect l="l" t="t" r="r" b="b"/>
              <a:pathLst>
                <a:path w="10714" h="8334"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
            <p:cNvSpPr/>
            <p:nvPr/>
          </p:nvSpPr>
          <p:spPr>
            <a:xfrm>
              <a:off x="2400974"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
            <p:cNvSpPr/>
            <p:nvPr/>
          </p:nvSpPr>
          <p:spPr>
            <a:xfrm>
              <a:off x="2253074"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
            <p:cNvSpPr/>
            <p:nvPr/>
          </p:nvSpPr>
          <p:spPr>
            <a:xfrm>
              <a:off x="208667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
            <p:cNvSpPr/>
            <p:nvPr/>
          </p:nvSpPr>
          <p:spPr>
            <a:xfrm>
              <a:off x="1957242" y="1183285"/>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
            <p:cNvSpPr/>
            <p:nvPr/>
          </p:nvSpPr>
          <p:spPr>
            <a:xfrm>
              <a:off x="1790857" y="1183285"/>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
            <p:cNvSpPr/>
            <p:nvPr/>
          </p:nvSpPr>
          <p:spPr>
            <a:xfrm>
              <a:off x="1642910"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
            <p:cNvSpPr/>
            <p:nvPr/>
          </p:nvSpPr>
          <p:spPr>
            <a:xfrm>
              <a:off x="1513494"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
            <p:cNvSpPr/>
            <p:nvPr/>
          </p:nvSpPr>
          <p:spPr>
            <a:xfrm>
              <a:off x="1347094" y="1183285"/>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
            <p:cNvSpPr/>
            <p:nvPr/>
          </p:nvSpPr>
          <p:spPr>
            <a:xfrm>
              <a:off x="1199178"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
            <p:cNvSpPr/>
            <p:nvPr/>
          </p:nvSpPr>
          <p:spPr>
            <a:xfrm>
              <a:off x="1069761" y="1183285"/>
              <a:ext cx="129432" cy="147932"/>
            </a:xfrm>
            <a:custGeom>
              <a:avLst/>
              <a:gdLst/>
              <a:ahLst/>
              <a:cxnLst/>
              <a:rect l="l" t="t" r="r" b="b"/>
              <a:pathLst>
                <a:path w="8333"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
            <p:cNvSpPr/>
            <p:nvPr/>
          </p:nvSpPr>
          <p:spPr>
            <a:xfrm>
              <a:off x="903361" y="1183285"/>
              <a:ext cx="166415" cy="147932"/>
            </a:xfrm>
            <a:custGeom>
              <a:avLst/>
              <a:gdLst/>
              <a:ahLst/>
              <a:cxnLst/>
              <a:rect l="l" t="t" r="r" b="b"/>
              <a:pathLst>
                <a:path w="10714" h="9524" extrusionOk="0">
                  <a:moveTo>
                    <a:pt x="0" y="1"/>
                  </a:moveTo>
                  <a:lnTo>
                    <a:pt x="0"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
            <p:cNvSpPr/>
            <p:nvPr/>
          </p:nvSpPr>
          <p:spPr>
            <a:xfrm>
              <a:off x="755430"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
            <p:cNvSpPr/>
            <p:nvPr/>
          </p:nvSpPr>
          <p:spPr>
            <a:xfrm>
              <a:off x="626013" y="1183285"/>
              <a:ext cx="129432" cy="147932"/>
            </a:xfrm>
            <a:custGeom>
              <a:avLst/>
              <a:gdLst/>
              <a:ahLst/>
              <a:cxnLst/>
              <a:rect l="l" t="t" r="r" b="b"/>
              <a:pathLst>
                <a:path w="8333" h="9524" extrusionOk="0">
                  <a:moveTo>
                    <a:pt x="1" y="1"/>
                  </a:moveTo>
                  <a:lnTo>
                    <a:pt x="1" y="9523"/>
                  </a:lnTo>
                  <a:lnTo>
                    <a:pt x="8332" y="9523"/>
                  </a:lnTo>
                  <a:lnTo>
                    <a:pt x="8332"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
            <p:cNvSpPr/>
            <p:nvPr/>
          </p:nvSpPr>
          <p:spPr>
            <a:xfrm>
              <a:off x="2400974"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
            <p:cNvSpPr/>
            <p:nvPr/>
          </p:nvSpPr>
          <p:spPr>
            <a:xfrm>
              <a:off x="2253074"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
            <p:cNvSpPr/>
            <p:nvPr/>
          </p:nvSpPr>
          <p:spPr>
            <a:xfrm>
              <a:off x="208667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
            <p:cNvSpPr/>
            <p:nvPr/>
          </p:nvSpPr>
          <p:spPr>
            <a:xfrm>
              <a:off x="1957242" y="101690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
            <p:cNvSpPr/>
            <p:nvPr/>
          </p:nvSpPr>
          <p:spPr>
            <a:xfrm>
              <a:off x="1790857" y="101690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a:off x="1642910"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1513494"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347094" y="101690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199178"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1069761" y="1016900"/>
              <a:ext cx="129432" cy="166400"/>
            </a:xfrm>
            <a:custGeom>
              <a:avLst/>
              <a:gdLst/>
              <a:ahLst/>
              <a:cxnLst/>
              <a:rect l="l" t="t" r="r" b="b"/>
              <a:pathLst>
                <a:path w="8333"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903361" y="1016900"/>
              <a:ext cx="166415" cy="166400"/>
            </a:xfrm>
            <a:custGeom>
              <a:avLst/>
              <a:gdLst/>
              <a:ahLst/>
              <a:cxnLst/>
              <a:rect l="l" t="t" r="r" b="b"/>
              <a:pathLst>
                <a:path w="10714"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755430"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2400974"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253074"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08667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1957242" y="887468"/>
              <a:ext cx="129448" cy="129448"/>
            </a:xfrm>
            <a:custGeom>
              <a:avLst/>
              <a:gdLst/>
              <a:ahLst/>
              <a:cxnLst/>
              <a:rect l="l" t="t" r="r" b="b"/>
              <a:pathLst>
                <a:path w="8334" h="8334" extrusionOk="0">
                  <a:moveTo>
                    <a:pt x="1" y="1"/>
                  </a:moveTo>
                  <a:lnTo>
                    <a:pt x="1" y="8333"/>
                  </a:lnTo>
                  <a:lnTo>
                    <a:pt x="8334" y="833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1790857" y="887468"/>
              <a:ext cx="166400" cy="129448"/>
            </a:xfrm>
            <a:custGeom>
              <a:avLst/>
              <a:gdLst/>
              <a:ahLst/>
              <a:cxnLst/>
              <a:rect l="l" t="t" r="r" b="b"/>
              <a:pathLst>
                <a:path w="10713" h="8334" extrusionOk="0">
                  <a:moveTo>
                    <a:pt x="0" y="1"/>
                  </a:moveTo>
                  <a:lnTo>
                    <a:pt x="0"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1642910"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1513494"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1347094" y="887468"/>
              <a:ext cx="166415" cy="129448"/>
            </a:xfrm>
            <a:custGeom>
              <a:avLst/>
              <a:gdLst/>
              <a:ahLst/>
              <a:cxnLst/>
              <a:rect l="l" t="t" r="r" b="b"/>
              <a:pathLst>
                <a:path w="10714" h="8334" extrusionOk="0">
                  <a:moveTo>
                    <a:pt x="1" y="1"/>
                  </a:moveTo>
                  <a:lnTo>
                    <a:pt x="1"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1199178"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1069761" y="887468"/>
              <a:ext cx="129432" cy="129448"/>
            </a:xfrm>
            <a:custGeom>
              <a:avLst/>
              <a:gdLst/>
              <a:ahLst/>
              <a:cxnLst/>
              <a:rect l="l" t="t" r="r" b="b"/>
              <a:pathLst>
                <a:path w="8333"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903361" y="887468"/>
              <a:ext cx="166415" cy="129448"/>
            </a:xfrm>
            <a:custGeom>
              <a:avLst/>
              <a:gdLst/>
              <a:ahLst/>
              <a:cxnLst/>
              <a:rect l="l" t="t" r="r" b="b"/>
              <a:pathLst>
                <a:path w="10714" h="8334" extrusionOk="0">
                  <a:moveTo>
                    <a:pt x="0" y="1"/>
                  </a:moveTo>
                  <a:lnTo>
                    <a:pt x="0" y="8333"/>
                  </a:lnTo>
                  <a:lnTo>
                    <a:pt x="10713" y="833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755430"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2400974"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2253074"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208667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1957242" y="739552"/>
              <a:ext cx="129448" cy="147932"/>
            </a:xfrm>
            <a:custGeom>
              <a:avLst/>
              <a:gdLst/>
              <a:ahLst/>
              <a:cxnLst/>
              <a:rect l="l" t="t" r="r" b="b"/>
              <a:pathLst>
                <a:path w="8334" h="9524" extrusionOk="0">
                  <a:moveTo>
                    <a:pt x="1" y="1"/>
                  </a:moveTo>
                  <a:lnTo>
                    <a:pt x="1" y="9524"/>
                  </a:lnTo>
                  <a:lnTo>
                    <a:pt x="8334" y="952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1790857" y="739552"/>
              <a:ext cx="166400" cy="147932"/>
            </a:xfrm>
            <a:custGeom>
              <a:avLst/>
              <a:gdLst/>
              <a:ahLst/>
              <a:cxnLst/>
              <a:rect l="l" t="t" r="r" b="b"/>
              <a:pathLst>
                <a:path w="10713" h="9524" extrusionOk="0">
                  <a:moveTo>
                    <a:pt x="0" y="1"/>
                  </a:moveTo>
                  <a:lnTo>
                    <a:pt x="0"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1642910"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1513494"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1347094" y="739552"/>
              <a:ext cx="166415" cy="147932"/>
            </a:xfrm>
            <a:custGeom>
              <a:avLst/>
              <a:gdLst/>
              <a:ahLst/>
              <a:cxnLst/>
              <a:rect l="l" t="t" r="r" b="b"/>
              <a:pathLst>
                <a:path w="10714" h="9524" extrusionOk="0">
                  <a:moveTo>
                    <a:pt x="1" y="1"/>
                  </a:moveTo>
                  <a:lnTo>
                    <a:pt x="1" y="9524"/>
                  </a:lnTo>
                  <a:lnTo>
                    <a:pt x="10713" y="952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1199178"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1069761" y="739552"/>
              <a:ext cx="129432" cy="147932"/>
            </a:xfrm>
            <a:custGeom>
              <a:avLst/>
              <a:gdLst/>
              <a:ahLst/>
              <a:cxnLst/>
              <a:rect l="l" t="t" r="r" b="b"/>
              <a:pathLst>
                <a:path w="8333"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903361" y="739552"/>
              <a:ext cx="166415" cy="147932"/>
            </a:xfrm>
            <a:custGeom>
              <a:avLst/>
              <a:gdLst/>
              <a:ahLst/>
              <a:cxnLst/>
              <a:rect l="l" t="t" r="r" b="b"/>
              <a:pathLst>
                <a:path w="10714" h="9524" extrusionOk="0">
                  <a:moveTo>
                    <a:pt x="0" y="1"/>
                  </a:moveTo>
                  <a:lnTo>
                    <a:pt x="0" y="9524"/>
                  </a:lnTo>
                  <a:lnTo>
                    <a:pt x="10713" y="9524"/>
                  </a:lnTo>
                  <a:lnTo>
                    <a:pt x="1071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2400974"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2253074"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2086674" y="573137"/>
              <a:ext cx="166415" cy="166431"/>
            </a:xfrm>
            <a:custGeom>
              <a:avLst/>
              <a:gdLst/>
              <a:ahLst/>
              <a:cxnLst/>
              <a:rect l="l" t="t" r="r" b="b"/>
              <a:pathLst>
                <a:path w="10714" h="10715" extrusionOk="0">
                  <a:moveTo>
                    <a:pt x="1" y="1"/>
                  </a:moveTo>
                  <a:lnTo>
                    <a:pt x="1" y="10715"/>
                  </a:lnTo>
                  <a:lnTo>
                    <a:pt x="10713" y="10715"/>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1957242" y="573137"/>
              <a:ext cx="129448" cy="166431"/>
            </a:xfrm>
            <a:custGeom>
              <a:avLst/>
              <a:gdLst/>
              <a:ahLst/>
              <a:cxnLst/>
              <a:rect l="l" t="t" r="r" b="b"/>
              <a:pathLst>
                <a:path w="8334" h="10715" extrusionOk="0">
                  <a:moveTo>
                    <a:pt x="1" y="1"/>
                  </a:moveTo>
                  <a:lnTo>
                    <a:pt x="1" y="10715"/>
                  </a:lnTo>
                  <a:lnTo>
                    <a:pt x="8334" y="10715"/>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1790857" y="573137"/>
              <a:ext cx="166400" cy="166431"/>
            </a:xfrm>
            <a:custGeom>
              <a:avLst/>
              <a:gdLst/>
              <a:ahLst/>
              <a:cxnLst/>
              <a:rect l="l" t="t" r="r" b="b"/>
              <a:pathLst>
                <a:path w="10713" h="10715" extrusionOk="0">
                  <a:moveTo>
                    <a:pt x="0" y="1"/>
                  </a:moveTo>
                  <a:lnTo>
                    <a:pt x="0" y="10715"/>
                  </a:lnTo>
                  <a:lnTo>
                    <a:pt x="10713" y="10715"/>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1642910"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1513494" y="573137"/>
              <a:ext cx="129432" cy="166431"/>
            </a:xfrm>
            <a:custGeom>
              <a:avLst/>
              <a:gdLst/>
              <a:ahLst/>
              <a:cxnLst/>
              <a:rect l="l" t="t" r="r" b="b"/>
              <a:pathLst>
                <a:path w="8333" h="10715" extrusionOk="0">
                  <a:moveTo>
                    <a:pt x="0" y="1"/>
                  </a:moveTo>
                  <a:lnTo>
                    <a:pt x="0" y="10715"/>
                  </a:lnTo>
                  <a:lnTo>
                    <a:pt x="8333" y="10715"/>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2400974"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2253074"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2086674" y="443705"/>
              <a:ext cx="166415" cy="129448"/>
            </a:xfrm>
            <a:custGeom>
              <a:avLst/>
              <a:gdLst/>
              <a:ahLst/>
              <a:cxnLst/>
              <a:rect l="l" t="t" r="r" b="b"/>
              <a:pathLst>
                <a:path w="10714" h="8334" extrusionOk="0">
                  <a:moveTo>
                    <a:pt x="1" y="1"/>
                  </a:moveTo>
                  <a:lnTo>
                    <a:pt x="1" y="8334"/>
                  </a:lnTo>
                  <a:lnTo>
                    <a:pt x="10713" y="833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1957242" y="443705"/>
              <a:ext cx="129448" cy="129448"/>
            </a:xfrm>
            <a:custGeom>
              <a:avLst/>
              <a:gdLst/>
              <a:ahLst/>
              <a:cxnLst/>
              <a:rect l="l" t="t" r="r" b="b"/>
              <a:pathLst>
                <a:path w="8334" h="8334" extrusionOk="0">
                  <a:moveTo>
                    <a:pt x="1" y="1"/>
                  </a:moveTo>
                  <a:lnTo>
                    <a:pt x="1" y="8334"/>
                  </a:lnTo>
                  <a:lnTo>
                    <a:pt x="8334" y="8334"/>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1790857" y="443705"/>
              <a:ext cx="166400" cy="129448"/>
            </a:xfrm>
            <a:custGeom>
              <a:avLst/>
              <a:gdLst/>
              <a:ahLst/>
              <a:cxnLst/>
              <a:rect l="l" t="t" r="r" b="b"/>
              <a:pathLst>
                <a:path w="10713" h="8334" extrusionOk="0">
                  <a:moveTo>
                    <a:pt x="0" y="1"/>
                  </a:moveTo>
                  <a:lnTo>
                    <a:pt x="0" y="8334"/>
                  </a:lnTo>
                  <a:lnTo>
                    <a:pt x="10713" y="8334"/>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1642910"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1513494" y="443705"/>
              <a:ext cx="129432" cy="129448"/>
            </a:xfrm>
            <a:custGeom>
              <a:avLst/>
              <a:gdLst/>
              <a:ahLst/>
              <a:cxnLst/>
              <a:rect l="l" t="t" r="r" b="b"/>
              <a:pathLst>
                <a:path w="8333" h="8334" extrusionOk="0">
                  <a:moveTo>
                    <a:pt x="0" y="1"/>
                  </a:moveTo>
                  <a:lnTo>
                    <a:pt x="0" y="8334"/>
                  </a:lnTo>
                  <a:lnTo>
                    <a:pt x="8333" y="8334"/>
                  </a:lnTo>
                  <a:lnTo>
                    <a:pt x="833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400974"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253074"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086674" y="277320"/>
              <a:ext cx="166415" cy="166400"/>
            </a:xfrm>
            <a:custGeom>
              <a:avLst/>
              <a:gdLst/>
              <a:ahLst/>
              <a:cxnLst/>
              <a:rect l="l" t="t" r="r" b="b"/>
              <a:pathLst>
                <a:path w="10714" h="10713" extrusionOk="0">
                  <a:moveTo>
                    <a:pt x="1" y="0"/>
                  </a:moveTo>
                  <a:lnTo>
                    <a:pt x="1"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1957242" y="277320"/>
              <a:ext cx="129448" cy="166400"/>
            </a:xfrm>
            <a:custGeom>
              <a:avLst/>
              <a:gdLst/>
              <a:ahLst/>
              <a:cxnLst/>
              <a:rect l="l" t="t" r="r" b="b"/>
              <a:pathLst>
                <a:path w="8334" h="10713" extrusionOk="0">
                  <a:moveTo>
                    <a:pt x="1" y="0"/>
                  </a:moveTo>
                  <a:lnTo>
                    <a:pt x="1" y="10713"/>
                  </a:lnTo>
                  <a:lnTo>
                    <a:pt x="8334" y="1071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1790857" y="277320"/>
              <a:ext cx="166400" cy="166400"/>
            </a:xfrm>
            <a:custGeom>
              <a:avLst/>
              <a:gdLst/>
              <a:ahLst/>
              <a:cxnLst/>
              <a:rect l="l" t="t" r="r" b="b"/>
              <a:pathLst>
                <a:path w="10713" h="10713" extrusionOk="0">
                  <a:moveTo>
                    <a:pt x="0" y="0"/>
                  </a:moveTo>
                  <a:lnTo>
                    <a:pt x="0" y="10713"/>
                  </a:lnTo>
                  <a:lnTo>
                    <a:pt x="10713" y="1071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1642910"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400974"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253074"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086674" y="129404"/>
              <a:ext cx="166415" cy="147932"/>
            </a:xfrm>
            <a:custGeom>
              <a:avLst/>
              <a:gdLst/>
              <a:ahLst/>
              <a:cxnLst/>
              <a:rect l="l" t="t" r="r" b="b"/>
              <a:pathLst>
                <a:path w="10714" h="9524" extrusionOk="0">
                  <a:moveTo>
                    <a:pt x="1" y="1"/>
                  </a:moveTo>
                  <a:lnTo>
                    <a:pt x="1" y="9523"/>
                  </a:lnTo>
                  <a:lnTo>
                    <a:pt x="10713" y="9523"/>
                  </a:lnTo>
                  <a:lnTo>
                    <a:pt x="1071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1957242" y="129404"/>
              <a:ext cx="129448" cy="147932"/>
            </a:xfrm>
            <a:custGeom>
              <a:avLst/>
              <a:gdLst/>
              <a:ahLst/>
              <a:cxnLst/>
              <a:rect l="l" t="t" r="r" b="b"/>
              <a:pathLst>
                <a:path w="8334" h="9524" extrusionOk="0">
                  <a:moveTo>
                    <a:pt x="1" y="1"/>
                  </a:moveTo>
                  <a:lnTo>
                    <a:pt x="1" y="9523"/>
                  </a:lnTo>
                  <a:lnTo>
                    <a:pt x="8334" y="9523"/>
                  </a:lnTo>
                  <a:lnTo>
                    <a:pt x="833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1790857" y="129404"/>
              <a:ext cx="166400" cy="147932"/>
            </a:xfrm>
            <a:custGeom>
              <a:avLst/>
              <a:gdLst/>
              <a:ahLst/>
              <a:cxnLst/>
              <a:rect l="l" t="t" r="r" b="b"/>
              <a:pathLst>
                <a:path w="10713" h="9524" extrusionOk="0">
                  <a:moveTo>
                    <a:pt x="0" y="1"/>
                  </a:moveTo>
                  <a:lnTo>
                    <a:pt x="0" y="9523"/>
                  </a:lnTo>
                  <a:lnTo>
                    <a:pt x="10713" y="9523"/>
                  </a:lnTo>
                  <a:lnTo>
                    <a:pt x="1071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400974"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253074" y="-12"/>
              <a:ext cx="147916" cy="129432"/>
            </a:xfrm>
            <a:custGeom>
              <a:avLst/>
              <a:gdLst/>
              <a:ahLst/>
              <a:cxnLst/>
              <a:rect l="l" t="t" r="r" b="b"/>
              <a:pathLst>
                <a:path w="9523" h="8333"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086674" y="-12"/>
              <a:ext cx="166415" cy="129432"/>
            </a:xfrm>
            <a:custGeom>
              <a:avLst/>
              <a:gdLst/>
              <a:ahLst/>
              <a:cxnLst/>
              <a:rect l="l" t="t" r="r" b="b"/>
              <a:pathLst>
                <a:path w="10714" h="8333" extrusionOk="0">
                  <a:moveTo>
                    <a:pt x="1" y="0"/>
                  </a:moveTo>
                  <a:lnTo>
                    <a:pt x="1" y="8333"/>
                  </a:lnTo>
                  <a:lnTo>
                    <a:pt x="10713" y="8333"/>
                  </a:lnTo>
                  <a:lnTo>
                    <a:pt x="1071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1957242" y="-12"/>
              <a:ext cx="129448" cy="129432"/>
            </a:xfrm>
            <a:custGeom>
              <a:avLst/>
              <a:gdLst/>
              <a:ahLst/>
              <a:cxnLst/>
              <a:rect l="l" t="t" r="r" b="b"/>
              <a:pathLst>
                <a:path w="8334" h="8333" extrusionOk="0">
                  <a:moveTo>
                    <a:pt x="1" y="0"/>
                  </a:moveTo>
                  <a:lnTo>
                    <a:pt x="1" y="8333"/>
                  </a:lnTo>
                  <a:lnTo>
                    <a:pt x="8334" y="8333"/>
                  </a:lnTo>
                  <a:lnTo>
                    <a:pt x="833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2530406"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2678322" y="2070781"/>
              <a:ext cx="129448" cy="147916"/>
            </a:xfrm>
            <a:custGeom>
              <a:avLst/>
              <a:gdLst/>
              <a:ahLst/>
              <a:cxnLst/>
              <a:rect l="l" t="t" r="r" b="b"/>
              <a:pathLst>
                <a:path w="8334" h="9523" extrusionOk="0">
                  <a:moveTo>
                    <a:pt x="0" y="0"/>
                  </a:moveTo>
                  <a:lnTo>
                    <a:pt x="0" y="9523"/>
                  </a:lnTo>
                  <a:lnTo>
                    <a:pt x="8333" y="9523"/>
                  </a:lnTo>
                  <a:lnTo>
                    <a:pt x="833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2807755" y="2070781"/>
              <a:ext cx="166431" cy="147916"/>
            </a:xfrm>
            <a:custGeom>
              <a:avLst/>
              <a:gdLst/>
              <a:ahLst/>
              <a:cxnLst/>
              <a:rect l="l" t="t" r="r" b="b"/>
              <a:pathLst>
                <a:path w="10715" h="9523" extrusionOk="0">
                  <a:moveTo>
                    <a:pt x="0" y="0"/>
                  </a:moveTo>
                  <a:lnTo>
                    <a:pt x="0" y="9523"/>
                  </a:lnTo>
                  <a:lnTo>
                    <a:pt x="10714" y="9523"/>
                  </a:lnTo>
                  <a:lnTo>
                    <a:pt x="1071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2974170"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312208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326998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341790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3565818"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3713719" y="2070781"/>
              <a:ext cx="147963" cy="147916"/>
            </a:xfrm>
            <a:custGeom>
              <a:avLst/>
              <a:gdLst/>
              <a:ahLst/>
              <a:cxnLst/>
              <a:rect l="l" t="t" r="r" b="b"/>
              <a:pathLst>
                <a:path w="9526" h="9523" extrusionOk="0">
                  <a:moveTo>
                    <a:pt x="1" y="0"/>
                  </a:moveTo>
                  <a:lnTo>
                    <a:pt x="1" y="9523"/>
                  </a:lnTo>
                  <a:lnTo>
                    <a:pt x="9525" y="9523"/>
                  </a:lnTo>
                  <a:lnTo>
                    <a:pt x="952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3861666" y="2070781"/>
              <a:ext cx="147916" cy="147916"/>
            </a:xfrm>
            <a:custGeom>
              <a:avLst/>
              <a:gdLst/>
              <a:ahLst/>
              <a:cxnLst/>
              <a:rect l="l" t="t" r="r" b="b"/>
              <a:pathLst>
                <a:path w="9523"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4009566" y="2070781"/>
              <a:ext cx="147932" cy="147916"/>
            </a:xfrm>
            <a:custGeom>
              <a:avLst/>
              <a:gdLst/>
              <a:ahLst/>
              <a:cxnLst/>
              <a:rect l="l" t="t" r="r" b="b"/>
              <a:pathLst>
                <a:path w="9524" h="9523" extrusionOk="0">
                  <a:moveTo>
                    <a:pt x="1" y="0"/>
                  </a:moveTo>
                  <a:lnTo>
                    <a:pt x="1" y="9523"/>
                  </a:lnTo>
                  <a:lnTo>
                    <a:pt x="9524" y="952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4157482" y="2070781"/>
              <a:ext cx="147932" cy="147916"/>
            </a:xfrm>
            <a:custGeom>
              <a:avLst/>
              <a:gdLst/>
              <a:ahLst/>
              <a:cxnLst/>
              <a:rect l="l" t="t" r="r" b="b"/>
              <a:pathLst>
                <a:path w="9524" h="9523" extrusionOk="0">
                  <a:moveTo>
                    <a:pt x="1" y="0"/>
                  </a:moveTo>
                  <a:lnTo>
                    <a:pt x="1"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4305398" y="2070781"/>
              <a:ext cx="147932" cy="147916"/>
            </a:xfrm>
            <a:custGeom>
              <a:avLst/>
              <a:gdLst/>
              <a:ahLst/>
              <a:cxnLst/>
              <a:rect l="l" t="t" r="r" b="b"/>
              <a:pathLst>
                <a:path w="9524" h="9523" extrusionOk="0">
                  <a:moveTo>
                    <a:pt x="0" y="0"/>
                  </a:moveTo>
                  <a:lnTo>
                    <a:pt x="0" y="9523"/>
                  </a:lnTo>
                  <a:lnTo>
                    <a:pt x="9523" y="952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530406"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678322" y="192286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807755" y="192286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974170"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312208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326998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341790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3565818"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3713719" y="192286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3861666"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4009566" y="192286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4157482"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4305398" y="192286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4453314" y="192286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4601215" y="192286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530406"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678322" y="175648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807755" y="175648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974170"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312208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326998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341790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3565818"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3713719" y="175648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3861666"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4009566" y="175648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4157482"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4305398" y="175648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4453314" y="175648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4601215" y="175648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530406"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678322" y="1627048"/>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807755" y="1627048"/>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974170"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312208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326998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341790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3565818"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3713719" y="1627048"/>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3861666"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4009566" y="1627048"/>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4157482"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4305398" y="1627048"/>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4453314" y="1627048"/>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4601215" y="1627048"/>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2530406"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2678322" y="1460633"/>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2807755" y="1460633"/>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2974170"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312208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326998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341790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3565818"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3713719" y="1460633"/>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3861666"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4009566" y="1460633"/>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4157482"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4305398" y="1460633"/>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4453314" y="1460633"/>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4601215" y="1460633"/>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530406"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678322" y="1331201"/>
              <a:ext cx="129448" cy="129448"/>
            </a:xfrm>
            <a:custGeom>
              <a:avLst/>
              <a:gdLst/>
              <a:ahLst/>
              <a:cxnLst/>
              <a:rect l="l" t="t" r="r" b="b"/>
              <a:pathLst>
                <a:path w="8334" h="8334"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807755" y="1331201"/>
              <a:ext cx="166431" cy="129448"/>
            </a:xfrm>
            <a:custGeom>
              <a:avLst/>
              <a:gdLst/>
              <a:ahLst/>
              <a:cxnLst/>
              <a:rect l="l" t="t" r="r" b="b"/>
              <a:pathLst>
                <a:path w="10715" h="8334"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974170"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312208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326998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341790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3565818"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3713719" y="1331201"/>
              <a:ext cx="147963" cy="129448"/>
            </a:xfrm>
            <a:custGeom>
              <a:avLst/>
              <a:gdLst/>
              <a:ahLst/>
              <a:cxnLst/>
              <a:rect l="l" t="t" r="r" b="b"/>
              <a:pathLst>
                <a:path w="9526" h="8334" extrusionOk="0">
                  <a:moveTo>
                    <a:pt x="1" y="0"/>
                  </a:moveTo>
                  <a:lnTo>
                    <a:pt x="1" y="8333"/>
                  </a:lnTo>
                  <a:lnTo>
                    <a:pt x="9525" y="833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3861666"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4009566" y="1331201"/>
              <a:ext cx="147932" cy="129448"/>
            </a:xfrm>
            <a:custGeom>
              <a:avLst/>
              <a:gdLst/>
              <a:ahLst/>
              <a:cxnLst/>
              <a:rect l="l" t="t" r="r" b="b"/>
              <a:pathLst>
                <a:path w="9524" h="8334" extrusionOk="0">
                  <a:moveTo>
                    <a:pt x="1" y="0"/>
                  </a:moveTo>
                  <a:lnTo>
                    <a:pt x="1" y="8333"/>
                  </a:lnTo>
                  <a:lnTo>
                    <a:pt x="9524" y="833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4157482"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4305398" y="1331201"/>
              <a:ext cx="147932" cy="129448"/>
            </a:xfrm>
            <a:custGeom>
              <a:avLst/>
              <a:gdLst/>
              <a:ahLst/>
              <a:cxnLst/>
              <a:rect l="l" t="t" r="r" b="b"/>
              <a:pathLst>
                <a:path w="9524"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4453314" y="1331201"/>
              <a:ext cx="147916" cy="129448"/>
            </a:xfrm>
            <a:custGeom>
              <a:avLst/>
              <a:gdLst/>
              <a:ahLst/>
              <a:cxnLst/>
              <a:rect l="l" t="t" r="r" b="b"/>
              <a:pathLst>
                <a:path w="9523" h="8334" extrusionOk="0">
                  <a:moveTo>
                    <a:pt x="0" y="0"/>
                  </a:moveTo>
                  <a:lnTo>
                    <a:pt x="0"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4601215" y="1331201"/>
              <a:ext cx="147932" cy="129448"/>
            </a:xfrm>
            <a:custGeom>
              <a:avLst/>
              <a:gdLst/>
              <a:ahLst/>
              <a:cxnLst/>
              <a:rect l="l" t="t" r="r" b="b"/>
              <a:pathLst>
                <a:path w="9524" h="8334" extrusionOk="0">
                  <a:moveTo>
                    <a:pt x="1" y="0"/>
                  </a:moveTo>
                  <a:lnTo>
                    <a:pt x="1" y="8333"/>
                  </a:lnTo>
                  <a:lnTo>
                    <a:pt x="9523" y="833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2530406"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2678322" y="1183285"/>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807755" y="1183285"/>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974170"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312208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326998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341790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3565818"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3713719" y="1183285"/>
              <a:ext cx="147963" cy="147932"/>
            </a:xfrm>
            <a:custGeom>
              <a:avLst/>
              <a:gdLst/>
              <a:ahLst/>
              <a:cxnLst/>
              <a:rect l="l" t="t" r="r" b="b"/>
              <a:pathLst>
                <a:path w="9526" h="9524" extrusionOk="0">
                  <a:moveTo>
                    <a:pt x="1" y="1"/>
                  </a:moveTo>
                  <a:lnTo>
                    <a:pt x="1" y="9523"/>
                  </a:lnTo>
                  <a:lnTo>
                    <a:pt x="9525" y="952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3861666" y="1183285"/>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4009566" y="1183285"/>
              <a:ext cx="147932" cy="147932"/>
            </a:xfrm>
            <a:custGeom>
              <a:avLst/>
              <a:gdLst/>
              <a:ahLst/>
              <a:cxnLst/>
              <a:rect l="l" t="t" r="r" b="b"/>
              <a:pathLst>
                <a:path w="9524" h="9524" extrusionOk="0">
                  <a:moveTo>
                    <a:pt x="1" y="1"/>
                  </a:moveTo>
                  <a:lnTo>
                    <a:pt x="1" y="9523"/>
                  </a:lnTo>
                  <a:lnTo>
                    <a:pt x="9524" y="952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4157482" y="1183285"/>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4305398" y="1183285"/>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2530406"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2678322" y="101690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2807755" y="101690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974170" y="101690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312208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326998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341790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3565818"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3713719" y="1016900"/>
              <a:ext cx="147963" cy="166400"/>
            </a:xfrm>
            <a:custGeom>
              <a:avLst/>
              <a:gdLst/>
              <a:ahLst/>
              <a:cxnLst/>
              <a:rect l="l" t="t" r="r" b="b"/>
              <a:pathLst>
                <a:path w="9526" h="10713" extrusionOk="0">
                  <a:moveTo>
                    <a:pt x="1" y="0"/>
                  </a:moveTo>
                  <a:lnTo>
                    <a:pt x="1" y="10713"/>
                  </a:lnTo>
                  <a:lnTo>
                    <a:pt x="9525" y="10713"/>
                  </a:lnTo>
                  <a:lnTo>
                    <a:pt x="952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3861666" y="101690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4009566" y="101690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4157482" y="101690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2530406"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2678322" y="887468"/>
              <a:ext cx="129448" cy="129448"/>
            </a:xfrm>
            <a:custGeom>
              <a:avLst/>
              <a:gdLst/>
              <a:ahLst/>
              <a:cxnLst/>
              <a:rect l="l" t="t" r="r" b="b"/>
              <a:pathLst>
                <a:path w="8334" h="8334" extrusionOk="0">
                  <a:moveTo>
                    <a:pt x="0" y="1"/>
                  </a:moveTo>
                  <a:lnTo>
                    <a:pt x="0" y="8333"/>
                  </a:lnTo>
                  <a:lnTo>
                    <a:pt x="8333" y="833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807755" y="887468"/>
              <a:ext cx="166431" cy="129448"/>
            </a:xfrm>
            <a:custGeom>
              <a:avLst/>
              <a:gdLst/>
              <a:ahLst/>
              <a:cxnLst/>
              <a:rect l="l" t="t" r="r" b="b"/>
              <a:pathLst>
                <a:path w="10715" h="8334" extrusionOk="0">
                  <a:moveTo>
                    <a:pt x="0" y="1"/>
                  </a:moveTo>
                  <a:lnTo>
                    <a:pt x="0" y="8333"/>
                  </a:lnTo>
                  <a:lnTo>
                    <a:pt x="10714" y="833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2974170" y="887468"/>
              <a:ext cx="147932" cy="129448"/>
            </a:xfrm>
            <a:custGeom>
              <a:avLst/>
              <a:gdLst/>
              <a:ahLst/>
              <a:cxnLst/>
              <a:rect l="l" t="t" r="r" b="b"/>
              <a:pathLst>
                <a:path w="9524"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312208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326998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341790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3565818"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3713719" y="887468"/>
              <a:ext cx="147963" cy="129448"/>
            </a:xfrm>
            <a:custGeom>
              <a:avLst/>
              <a:gdLst/>
              <a:ahLst/>
              <a:cxnLst/>
              <a:rect l="l" t="t" r="r" b="b"/>
              <a:pathLst>
                <a:path w="9526" h="8334" extrusionOk="0">
                  <a:moveTo>
                    <a:pt x="1" y="1"/>
                  </a:moveTo>
                  <a:lnTo>
                    <a:pt x="1" y="8333"/>
                  </a:lnTo>
                  <a:lnTo>
                    <a:pt x="9525" y="8333"/>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3861666" y="887468"/>
              <a:ext cx="147916" cy="129448"/>
            </a:xfrm>
            <a:custGeom>
              <a:avLst/>
              <a:gdLst/>
              <a:ahLst/>
              <a:cxnLst/>
              <a:rect l="l" t="t" r="r" b="b"/>
              <a:pathLst>
                <a:path w="9523" h="8334" extrusionOk="0">
                  <a:moveTo>
                    <a:pt x="0" y="1"/>
                  </a:moveTo>
                  <a:lnTo>
                    <a:pt x="0"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09566" y="887468"/>
              <a:ext cx="147932" cy="129448"/>
            </a:xfrm>
            <a:custGeom>
              <a:avLst/>
              <a:gdLst/>
              <a:ahLst/>
              <a:cxnLst/>
              <a:rect l="l" t="t" r="r" b="b"/>
              <a:pathLst>
                <a:path w="9524" h="8334" extrusionOk="0">
                  <a:moveTo>
                    <a:pt x="1" y="1"/>
                  </a:moveTo>
                  <a:lnTo>
                    <a:pt x="1" y="8333"/>
                  </a:lnTo>
                  <a:lnTo>
                    <a:pt x="9524" y="8333"/>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157482" y="887468"/>
              <a:ext cx="147932" cy="129448"/>
            </a:xfrm>
            <a:custGeom>
              <a:avLst/>
              <a:gdLst/>
              <a:ahLst/>
              <a:cxnLst/>
              <a:rect l="l" t="t" r="r" b="b"/>
              <a:pathLst>
                <a:path w="9524" h="8334" extrusionOk="0">
                  <a:moveTo>
                    <a:pt x="1" y="1"/>
                  </a:moveTo>
                  <a:lnTo>
                    <a:pt x="1" y="8333"/>
                  </a:lnTo>
                  <a:lnTo>
                    <a:pt x="9523" y="833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530406"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678322" y="739552"/>
              <a:ext cx="129448" cy="147932"/>
            </a:xfrm>
            <a:custGeom>
              <a:avLst/>
              <a:gdLst/>
              <a:ahLst/>
              <a:cxnLst/>
              <a:rect l="l" t="t" r="r" b="b"/>
              <a:pathLst>
                <a:path w="8334" h="9524" extrusionOk="0">
                  <a:moveTo>
                    <a:pt x="0" y="1"/>
                  </a:moveTo>
                  <a:lnTo>
                    <a:pt x="0" y="9524"/>
                  </a:lnTo>
                  <a:lnTo>
                    <a:pt x="8333" y="952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807755" y="739552"/>
              <a:ext cx="166431" cy="147932"/>
            </a:xfrm>
            <a:custGeom>
              <a:avLst/>
              <a:gdLst/>
              <a:ahLst/>
              <a:cxnLst/>
              <a:rect l="l" t="t" r="r" b="b"/>
              <a:pathLst>
                <a:path w="10715" h="9524" extrusionOk="0">
                  <a:moveTo>
                    <a:pt x="0" y="1"/>
                  </a:moveTo>
                  <a:lnTo>
                    <a:pt x="0" y="9524"/>
                  </a:lnTo>
                  <a:lnTo>
                    <a:pt x="10714" y="9524"/>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974170" y="739552"/>
              <a:ext cx="147932" cy="147932"/>
            </a:xfrm>
            <a:custGeom>
              <a:avLst/>
              <a:gdLst/>
              <a:ahLst/>
              <a:cxnLst/>
              <a:rect l="l" t="t" r="r" b="b"/>
              <a:pathLst>
                <a:path w="9524"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312208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326998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3417902" y="739552"/>
              <a:ext cx="147932" cy="147932"/>
            </a:xfrm>
            <a:custGeom>
              <a:avLst/>
              <a:gdLst/>
              <a:ahLst/>
              <a:cxnLst/>
              <a:rect l="l" t="t" r="r" b="b"/>
              <a:pathLst>
                <a:path w="9524" h="9524" extrusionOk="0">
                  <a:moveTo>
                    <a:pt x="1" y="1"/>
                  </a:moveTo>
                  <a:lnTo>
                    <a:pt x="1"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3565818"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3713719" y="739552"/>
              <a:ext cx="147963" cy="147932"/>
            </a:xfrm>
            <a:custGeom>
              <a:avLst/>
              <a:gdLst/>
              <a:ahLst/>
              <a:cxnLst/>
              <a:rect l="l" t="t" r="r" b="b"/>
              <a:pathLst>
                <a:path w="9526" h="9524" extrusionOk="0">
                  <a:moveTo>
                    <a:pt x="1" y="1"/>
                  </a:moveTo>
                  <a:lnTo>
                    <a:pt x="1" y="9524"/>
                  </a:lnTo>
                  <a:lnTo>
                    <a:pt x="9525" y="9524"/>
                  </a:lnTo>
                  <a:lnTo>
                    <a:pt x="952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3861666" y="739552"/>
              <a:ext cx="147916" cy="147932"/>
            </a:xfrm>
            <a:custGeom>
              <a:avLst/>
              <a:gdLst/>
              <a:ahLst/>
              <a:cxnLst/>
              <a:rect l="l" t="t" r="r" b="b"/>
              <a:pathLst>
                <a:path w="9523" h="9524" extrusionOk="0">
                  <a:moveTo>
                    <a:pt x="0" y="1"/>
                  </a:moveTo>
                  <a:lnTo>
                    <a:pt x="0" y="9524"/>
                  </a:lnTo>
                  <a:lnTo>
                    <a:pt x="9523" y="952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09566" y="739552"/>
              <a:ext cx="147932" cy="147932"/>
            </a:xfrm>
            <a:custGeom>
              <a:avLst/>
              <a:gdLst/>
              <a:ahLst/>
              <a:cxnLst/>
              <a:rect l="l" t="t" r="r" b="b"/>
              <a:pathLst>
                <a:path w="9524" h="9524" extrusionOk="0">
                  <a:moveTo>
                    <a:pt x="1" y="1"/>
                  </a:moveTo>
                  <a:lnTo>
                    <a:pt x="1" y="9524"/>
                  </a:lnTo>
                  <a:lnTo>
                    <a:pt x="9524" y="9524"/>
                  </a:lnTo>
                  <a:lnTo>
                    <a:pt x="9524"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2530406"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2678322" y="573137"/>
              <a:ext cx="129448" cy="166431"/>
            </a:xfrm>
            <a:custGeom>
              <a:avLst/>
              <a:gdLst/>
              <a:ahLst/>
              <a:cxnLst/>
              <a:rect l="l" t="t" r="r" b="b"/>
              <a:pathLst>
                <a:path w="8334" h="10715" extrusionOk="0">
                  <a:moveTo>
                    <a:pt x="0" y="1"/>
                  </a:moveTo>
                  <a:lnTo>
                    <a:pt x="0" y="10715"/>
                  </a:lnTo>
                  <a:lnTo>
                    <a:pt x="8333" y="10715"/>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807755" y="573137"/>
              <a:ext cx="166431" cy="166431"/>
            </a:xfrm>
            <a:custGeom>
              <a:avLst/>
              <a:gdLst/>
              <a:ahLst/>
              <a:cxnLst/>
              <a:rect l="l" t="t" r="r" b="b"/>
              <a:pathLst>
                <a:path w="10715" h="10715" extrusionOk="0">
                  <a:moveTo>
                    <a:pt x="0" y="1"/>
                  </a:moveTo>
                  <a:lnTo>
                    <a:pt x="0" y="10715"/>
                  </a:lnTo>
                  <a:lnTo>
                    <a:pt x="10714" y="10715"/>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2974170" y="573137"/>
              <a:ext cx="147932" cy="166431"/>
            </a:xfrm>
            <a:custGeom>
              <a:avLst/>
              <a:gdLst/>
              <a:ahLst/>
              <a:cxnLst/>
              <a:rect l="l" t="t" r="r" b="b"/>
              <a:pathLst>
                <a:path w="9524"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3122086" y="573137"/>
              <a:ext cx="147916" cy="166431"/>
            </a:xfrm>
            <a:custGeom>
              <a:avLst/>
              <a:gdLst/>
              <a:ahLst/>
              <a:cxnLst/>
              <a:rect l="l" t="t" r="r" b="b"/>
              <a:pathLst>
                <a:path w="9523" h="10715" extrusionOk="0">
                  <a:moveTo>
                    <a:pt x="0" y="1"/>
                  </a:moveTo>
                  <a:lnTo>
                    <a:pt x="0"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3269986" y="573137"/>
              <a:ext cx="147932" cy="166431"/>
            </a:xfrm>
            <a:custGeom>
              <a:avLst/>
              <a:gdLst/>
              <a:ahLst/>
              <a:cxnLst/>
              <a:rect l="l" t="t" r="r" b="b"/>
              <a:pathLst>
                <a:path w="9524" h="10715" extrusionOk="0">
                  <a:moveTo>
                    <a:pt x="1" y="1"/>
                  </a:moveTo>
                  <a:lnTo>
                    <a:pt x="1" y="10715"/>
                  </a:lnTo>
                  <a:lnTo>
                    <a:pt x="9524" y="10715"/>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3417902" y="573137"/>
              <a:ext cx="147932" cy="166431"/>
            </a:xfrm>
            <a:custGeom>
              <a:avLst/>
              <a:gdLst/>
              <a:ahLst/>
              <a:cxnLst/>
              <a:rect l="l" t="t" r="r" b="b"/>
              <a:pathLst>
                <a:path w="9524" h="10715" extrusionOk="0">
                  <a:moveTo>
                    <a:pt x="1" y="1"/>
                  </a:moveTo>
                  <a:lnTo>
                    <a:pt x="1" y="10715"/>
                  </a:lnTo>
                  <a:lnTo>
                    <a:pt x="9523" y="10715"/>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530406"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678322" y="443705"/>
              <a:ext cx="129448" cy="129448"/>
            </a:xfrm>
            <a:custGeom>
              <a:avLst/>
              <a:gdLst/>
              <a:ahLst/>
              <a:cxnLst/>
              <a:rect l="l" t="t" r="r" b="b"/>
              <a:pathLst>
                <a:path w="8334" h="8334" extrusionOk="0">
                  <a:moveTo>
                    <a:pt x="0" y="1"/>
                  </a:moveTo>
                  <a:lnTo>
                    <a:pt x="0" y="8334"/>
                  </a:lnTo>
                  <a:lnTo>
                    <a:pt x="8333" y="8334"/>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807755" y="443705"/>
              <a:ext cx="166431" cy="129448"/>
            </a:xfrm>
            <a:custGeom>
              <a:avLst/>
              <a:gdLst/>
              <a:ahLst/>
              <a:cxnLst/>
              <a:rect l="l" t="t" r="r" b="b"/>
              <a:pathLst>
                <a:path w="10715" h="8334" extrusionOk="0">
                  <a:moveTo>
                    <a:pt x="0" y="1"/>
                  </a:moveTo>
                  <a:lnTo>
                    <a:pt x="0" y="8334"/>
                  </a:lnTo>
                  <a:lnTo>
                    <a:pt x="10714" y="8334"/>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974170" y="443705"/>
              <a:ext cx="147932" cy="129448"/>
            </a:xfrm>
            <a:custGeom>
              <a:avLst/>
              <a:gdLst/>
              <a:ahLst/>
              <a:cxnLst/>
              <a:rect l="l" t="t" r="r" b="b"/>
              <a:pathLst>
                <a:path w="9524"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3122086" y="443705"/>
              <a:ext cx="147916" cy="129448"/>
            </a:xfrm>
            <a:custGeom>
              <a:avLst/>
              <a:gdLst/>
              <a:ahLst/>
              <a:cxnLst/>
              <a:rect l="l" t="t" r="r" b="b"/>
              <a:pathLst>
                <a:path w="9523" h="8334" extrusionOk="0">
                  <a:moveTo>
                    <a:pt x="0" y="1"/>
                  </a:moveTo>
                  <a:lnTo>
                    <a:pt x="0"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3269986" y="443705"/>
              <a:ext cx="147932" cy="129448"/>
            </a:xfrm>
            <a:custGeom>
              <a:avLst/>
              <a:gdLst/>
              <a:ahLst/>
              <a:cxnLst/>
              <a:rect l="l" t="t" r="r" b="b"/>
              <a:pathLst>
                <a:path w="9524" h="8334" extrusionOk="0">
                  <a:moveTo>
                    <a:pt x="1" y="1"/>
                  </a:moveTo>
                  <a:lnTo>
                    <a:pt x="1" y="8334"/>
                  </a:lnTo>
                  <a:lnTo>
                    <a:pt x="9524" y="8334"/>
                  </a:lnTo>
                  <a:lnTo>
                    <a:pt x="952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3417902" y="443705"/>
              <a:ext cx="147932" cy="129448"/>
            </a:xfrm>
            <a:custGeom>
              <a:avLst/>
              <a:gdLst/>
              <a:ahLst/>
              <a:cxnLst/>
              <a:rect l="l" t="t" r="r" b="b"/>
              <a:pathLst>
                <a:path w="9524" h="8334" extrusionOk="0">
                  <a:moveTo>
                    <a:pt x="1" y="1"/>
                  </a:moveTo>
                  <a:lnTo>
                    <a:pt x="1" y="8334"/>
                  </a:lnTo>
                  <a:lnTo>
                    <a:pt x="9523" y="8334"/>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530406" y="277320"/>
              <a:ext cx="147932" cy="166400"/>
            </a:xfrm>
            <a:custGeom>
              <a:avLst/>
              <a:gdLst/>
              <a:ahLst/>
              <a:cxnLst/>
              <a:rect l="l" t="t" r="r" b="b"/>
              <a:pathLst>
                <a:path w="9524" h="10713" extrusionOk="0">
                  <a:moveTo>
                    <a:pt x="1" y="0"/>
                  </a:moveTo>
                  <a:lnTo>
                    <a:pt x="1"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678322" y="277320"/>
              <a:ext cx="129448" cy="166400"/>
            </a:xfrm>
            <a:custGeom>
              <a:avLst/>
              <a:gdLst/>
              <a:ahLst/>
              <a:cxnLst/>
              <a:rect l="l" t="t" r="r" b="b"/>
              <a:pathLst>
                <a:path w="8334" h="10713" extrusionOk="0">
                  <a:moveTo>
                    <a:pt x="0" y="0"/>
                  </a:moveTo>
                  <a:lnTo>
                    <a:pt x="0" y="10713"/>
                  </a:lnTo>
                  <a:lnTo>
                    <a:pt x="8333" y="1071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807755" y="277320"/>
              <a:ext cx="166431" cy="166400"/>
            </a:xfrm>
            <a:custGeom>
              <a:avLst/>
              <a:gdLst/>
              <a:ahLst/>
              <a:cxnLst/>
              <a:rect l="l" t="t" r="r" b="b"/>
              <a:pathLst>
                <a:path w="10715" h="10713" extrusionOk="0">
                  <a:moveTo>
                    <a:pt x="0" y="0"/>
                  </a:moveTo>
                  <a:lnTo>
                    <a:pt x="0" y="10713"/>
                  </a:lnTo>
                  <a:lnTo>
                    <a:pt x="10714" y="1071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2974170" y="277320"/>
              <a:ext cx="147932" cy="166400"/>
            </a:xfrm>
            <a:custGeom>
              <a:avLst/>
              <a:gdLst/>
              <a:ahLst/>
              <a:cxnLst/>
              <a:rect l="l" t="t" r="r" b="b"/>
              <a:pathLst>
                <a:path w="9524"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3122086" y="277320"/>
              <a:ext cx="147916" cy="166400"/>
            </a:xfrm>
            <a:custGeom>
              <a:avLst/>
              <a:gdLst/>
              <a:ahLst/>
              <a:cxnLst/>
              <a:rect l="l" t="t" r="r" b="b"/>
              <a:pathLst>
                <a:path w="9523" h="10713" extrusionOk="0">
                  <a:moveTo>
                    <a:pt x="0" y="0"/>
                  </a:moveTo>
                  <a:lnTo>
                    <a:pt x="0" y="10713"/>
                  </a:lnTo>
                  <a:lnTo>
                    <a:pt x="9523" y="1071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3269986" y="277320"/>
              <a:ext cx="147932" cy="166400"/>
            </a:xfrm>
            <a:custGeom>
              <a:avLst/>
              <a:gdLst/>
              <a:ahLst/>
              <a:cxnLst/>
              <a:rect l="l" t="t" r="r" b="b"/>
              <a:pathLst>
                <a:path w="9524" h="10713" extrusionOk="0">
                  <a:moveTo>
                    <a:pt x="1" y="0"/>
                  </a:moveTo>
                  <a:lnTo>
                    <a:pt x="1" y="10713"/>
                  </a:lnTo>
                  <a:lnTo>
                    <a:pt x="9524" y="10713"/>
                  </a:lnTo>
                  <a:lnTo>
                    <a:pt x="9524"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2530406" y="129404"/>
              <a:ext cx="147932" cy="147932"/>
            </a:xfrm>
            <a:custGeom>
              <a:avLst/>
              <a:gdLst/>
              <a:ahLst/>
              <a:cxnLst/>
              <a:rect l="l" t="t" r="r" b="b"/>
              <a:pathLst>
                <a:path w="9524" h="9524" extrusionOk="0">
                  <a:moveTo>
                    <a:pt x="1" y="1"/>
                  </a:moveTo>
                  <a:lnTo>
                    <a:pt x="1"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2678322" y="129404"/>
              <a:ext cx="129448" cy="147932"/>
            </a:xfrm>
            <a:custGeom>
              <a:avLst/>
              <a:gdLst/>
              <a:ahLst/>
              <a:cxnLst/>
              <a:rect l="l" t="t" r="r" b="b"/>
              <a:pathLst>
                <a:path w="8334" h="9524" extrusionOk="0">
                  <a:moveTo>
                    <a:pt x="0" y="1"/>
                  </a:moveTo>
                  <a:lnTo>
                    <a:pt x="0" y="9523"/>
                  </a:lnTo>
                  <a:lnTo>
                    <a:pt x="8333" y="9523"/>
                  </a:lnTo>
                  <a:lnTo>
                    <a:pt x="833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2807755" y="129404"/>
              <a:ext cx="166431" cy="147932"/>
            </a:xfrm>
            <a:custGeom>
              <a:avLst/>
              <a:gdLst/>
              <a:ahLst/>
              <a:cxnLst/>
              <a:rect l="l" t="t" r="r" b="b"/>
              <a:pathLst>
                <a:path w="10715" h="9524" extrusionOk="0">
                  <a:moveTo>
                    <a:pt x="0" y="1"/>
                  </a:moveTo>
                  <a:lnTo>
                    <a:pt x="0" y="9523"/>
                  </a:lnTo>
                  <a:lnTo>
                    <a:pt x="10714" y="9523"/>
                  </a:lnTo>
                  <a:lnTo>
                    <a:pt x="10714"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974170" y="129404"/>
              <a:ext cx="147932" cy="147932"/>
            </a:xfrm>
            <a:custGeom>
              <a:avLst/>
              <a:gdLst/>
              <a:ahLst/>
              <a:cxnLst/>
              <a:rect l="l" t="t" r="r" b="b"/>
              <a:pathLst>
                <a:path w="9524" h="9524" extrusionOk="0">
                  <a:moveTo>
                    <a:pt x="0" y="1"/>
                  </a:moveTo>
                  <a:lnTo>
                    <a:pt x="0" y="9523"/>
                  </a:lnTo>
                  <a:lnTo>
                    <a:pt x="9523" y="9523"/>
                  </a:lnTo>
                  <a:lnTo>
                    <a:pt x="9523"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3122086" y="129404"/>
              <a:ext cx="147916" cy="147932"/>
            </a:xfrm>
            <a:custGeom>
              <a:avLst/>
              <a:gdLst/>
              <a:ahLst/>
              <a:cxnLst/>
              <a:rect l="l" t="t" r="r" b="b"/>
              <a:pathLst>
                <a:path w="9523" h="9524" extrusionOk="0">
                  <a:moveTo>
                    <a:pt x="0" y="1"/>
                  </a:moveTo>
                  <a:lnTo>
                    <a:pt x="0" y="9523"/>
                  </a:lnTo>
                  <a:lnTo>
                    <a:pt x="9523" y="9523"/>
                  </a:lnTo>
                  <a:lnTo>
                    <a:pt x="9523"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530406" y="-12"/>
              <a:ext cx="147932" cy="129432"/>
            </a:xfrm>
            <a:custGeom>
              <a:avLst/>
              <a:gdLst/>
              <a:ahLst/>
              <a:cxnLst/>
              <a:rect l="l" t="t" r="r" b="b"/>
              <a:pathLst>
                <a:path w="9524" h="8333" extrusionOk="0">
                  <a:moveTo>
                    <a:pt x="1" y="0"/>
                  </a:moveTo>
                  <a:lnTo>
                    <a:pt x="1" y="8333"/>
                  </a:lnTo>
                  <a:lnTo>
                    <a:pt x="9523" y="8333"/>
                  </a:lnTo>
                  <a:lnTo>
                    <a:pt x="952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678322" y="-12"/>
              <a:ext cx="129448" cy="129432"/>
            </a:xfrm>
            <a:custGeom>
              <a:avLst/>
              <a:gdLst/>
              <a:ahLst/>
              <a:cxnLst/>
              <a:rect l="l" t="t" r="r" b="b"/>
              <a:pathLst>
                <a:path w="8334" h="8333" extrusionOk="0">
                  <a:moveTo>
                    <a:pt x="0" y="0"/>
                  </a:moveTo>
                  <a:lnTo>
                    <a:pt x="0" y="8333"/>
                  </a:lnTo>
                  <a:lnTo>
                    <a:pt x="8333" y="8333"/>
                  </a:lnTo>
                  <a:lnTo>
                    <a:pt x="8333"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807755" y="-12"/>
              <a:ext cx="166431" cy="129432"/>
            </a:xfrm>
            <a:custGeom>
              <a:avLst/>
              <a:gdLst/>
              <a:ahLst/>
              <a:cxnLst/>
              <a:rect l="l" t="t" r="r" b="b"/>
              <a:pathLst>
                <a:path w="10715" h="8333" extrusionOk="0">
                  <a:moveTo>
                    <a:pt x="0" y="0"/>
                  </a:moveTo>
                  <a:lnTo>
                    <a:pt x="0" y="8333"/>
                  </a:lnTo>
                  <a:lnTo>
                    <a:pt x="10714" y="8333"/>
                  </a:lnTo>
                  <a:lnTo>
                    <a:pt x="10714"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974170" y="-12"/>
              <a:ext cx="147932" cy="129432"/>
            </a:xfrm>
            <a:custGeom>
              <a:avLst/>
              <a:gdLst/>
              <a:ahLst/>
              <a:cxnLst/>
              <a:rect l="l" t="t" r="r" b="b"/>
              <a:pathLst>
                <a:path w="9524" h="8333" extrusionOk="0">
                  <a:moveTo>
                    <a:pt x="0" y="0"/>
                  </a:moveTo>
                  <a:lnTo>
                    <a:pt x="0" y="8333"/>
                  </a:lnTo>
                  <a:lnTo>
                    <a:pt x="9523" y="8333"/>
                  </a:lnTo>
                  <a:lnTo>
                    <a:pt x="9523"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
          <p:cNvGrpSpPr/>
          <p:nvPr/>
        </p:nvGrpSpPr>
        <p:grpSpPr>
          <a:xfrm>
            <a:off x="-98650" y="3310126"/>
            <a:ext cx="9242700" cy="2002824"/>
            <a:chOff x="-98650" y="3310126"/>
            <a:chExt cx="9242700" cy="2002824"/>
          </a:xfrm>
        </p:grpSpPr>
        <p:grpSp>
          <p:nvGrpSpPr>
            <p:cNvPr id="674" name="Google Shape;674;p3"/>
            <p:cNvGrpSpPr/>
            <p:nvPr/>
          </p:nvGrpSpPr>
          <p:grpSpPr>
            <a:xfrm>
              <a:off x="2788951" y="3310126"/>
              <a:ext cx="831787" cy="721972"/>
              <a:chOff x="2788951" y="3310126"/>
              <a:chExt cx="831787" cy="721972"/>
            </a:xfrm>
          </p:grpSpPr>
          <p:sp>
            <p:nvSpPr>
              <p:cNvPr id="675" name="Google Shape;675;p3"/>
              <p:cNvSpPr/>
              <p:nvPr/>
            </p:nvSpPr>
            <p:spPr>
              <a:xfrm>
                <a:off x="3412729" y="3947714"/>
                <a:ext cx="110973" cy="84385"/>
              </a:xfrm>
              <a:custGeom>
                <a:avLst/>
                <a:gdLst/>
                <a:ahLst/>
                <a:cxnLst/>
                <a:rect l="l" t="t" r="r" b="b"/>
                <a:pathLst>
                  <a:path w="3177" h="2416" extrusionOk="0">
                    <a:moveTo>
                      <a:pt x="1" y="1"/>
                    </a:moveTo>
                    <a:lnTo>
                      <a:pt x="1" y="2415"/>
                    </a:lnTo>
                    <a:lnTo>
                      <a:pt x="3176" y="2415"/>
                    </a:lnTo>
                    <a:lnTo>
                      <a:pt x="3176"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3315694"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3204826" y="3947714"/>
                <a:ext cx="110903" cy="84385"/>
              </a:xfrm>
              <a:custGeom>
                <a:avLst/>
                <a:gdLst/>
                <a:ahLst/>
                <a:cxnLst/>
                <a:rect l="l" t="t" r="r" b="b"/>
                <a:pathLst>
                  <a:path w="3175" h="2416" extrusionOk="0">
                    <a:moveTo>
                      <a:pt x="0" y="1"/>
                    </a:moveTo>
                    <a:lnTo>
                      <a:pt x="0" y="2415"/>
                    </a:lnTo>
                    <a:lnTo>
                      <a:pt x="3175" y="2415"/>
                    </a:lnTo>
                    <a:lnTo>
                      <a:pt x="3175"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3107791" y="3947714"/>
                <a:ext cx="97070" cy="84385"/>
              </a:xfrm>
              <a:custGeom>
                <a:avLst/>
                <a:gdLst/>
                <a:ahLst/>
                <a:cxnLst/>
                <a:rect l="l" t="t" r="r" b="b"/>
                <a:pathLst>
                  <a:path w="2779" h="2416" extrusionOk="0">
                    <a:moveTo>
                      <a:pt x="0" y="1"/>
                    </a:moveTo>
                    <a:lnTo>
                      <a:pt x="0" y="2415"/>
                    </a:lnTo>
                    <a:lnTo>
                      <a:pt x="2778" y="2415"/>
                    </a:lnTo>
                    <a:lnTo>
                      <a:pt x="2778"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996888" y="3947714"/>
                <a:ext cx="110938" cy="84385"/>
              </a:xfrm>
              <a:custGeom>
                <a:avLst/>
                <a:gdLst/>
                <a:ahLst/>
                <a:cxnLst/>
                <a:rect l="l" t="t" r="r" b="b"/>
                <a:pathLst>
                  <a:path w="3176" h="2416" extrusionOk="0">
                    <a:moveTo>
                      <a:pt x="1" y="1"/>
                    </a:moveTo>
                    <a:lnTo>
                      <a:pt x="1" y="2415"/>
                    </a:lnTo>
                    <a:lnTo>
                      <a:pt x="3175" y="2415"/>
                    </a:lnTo>
                    <a:lnTo>
                      <a:pt x="3175" y="1"/>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899853" y="3947714"/>
                <a:ext cx="97070" cy="84385"/>
              </a:xfrm>
              <a:custGeom>
                <a:avLst/>
                <a:gdLst/>
                <a:ahLst/>
                <a:cxnLst/>
                <a:rect l="l" t="t" r="r" b="b"/>
                <a:pathLst>
                  <a:path w="2779" h="2416" extrusionOk="0">
                    <a:moveTo>
                      <a:pt x="1" y="1"/>
                    </a:moveTo>
                    <a:lnTo>
                      <a:pt x="1" y="2415"/>
                    </a:lnTo>
                    <a:lnTo>
                      <a:pt x="2779" y="2415"/>
                    </a:lnTo>
                    <a:lnTo>
                      <a:pt x="2779" y="1"/>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3412729" y="3836850"/>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315694"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204826" y="3836850"/>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107791" y="3836850"/>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996888" y="3836850"/>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2899853" y="3836850"/>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3412729" y="3739819"/>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3315694"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3204826" y="3739819"/>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3107791" y="3739819"/>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2996888" y="3739819"/>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2899853" y="3739819"/>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3412729" y="3628885"/>
                <a:ext cx="110973" cy="110965"/>
              </a:xfrm>
              <a:custGeom>
                <a:avLst/>
                <a:gdLst/>
                <a:ahLst/>
                <a:cxnLst/>
                <a:rect l="l" t="t" r="r" b="b"/>
                <a:pathLst>
                  <a:path w="3177" h="3177" extrusionOk="0">
                    <a:moveTo>
                      <a:pt x="1" y="1"/>
                    </a:moveTo>
                    <a:lnTo>
                      <a:pt x="1" y="3176"/>
                    </a:lnTo>
                    <a:lnTo>
                      <a:pt x="3176" y="3176"/>
                    </a:lnTo>
                    <a:lnTo>
                      <a:pt x="3176"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3315694"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3204826" y="3628885"/>
                <a:ext cx="110903" cy="110965"/>
              </a:xfrm>
              <a:custGeom>
                <a:avLst/>
                <a:gdLst/>
                <a:ahLst/>
                <a:cxnLst/>
                <a:rect l="l" t="t" r="r" b="b"/>
                <a:pathLst>
                  <a:path w="3175" h="3177" extrusionOk="0">
                    <a:moveTo>
                      <a:pt x="0" y="1"/>
                    </a:moveTo>
                    <a:lnTo>
                      <a:pt x="0"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3107791" y="3628885"/>
                <a:ext cx="97070" cy="110965"/>
              </a:xfrm>
              <a:custGeom>
                <a:avLst/>
                <a:gdLst/>
                <a:ahLst/>
                <a:cxnLst/>
                <a:rect l="l" t="t" r="r" b="b"/>
                <a:pathLst>
                  <a:path w="2779" h="3177" extrusionOk="0">
                    <a:moveTo>
                      <a:pt x="0" y="1"/>
                    </a:moveTo>
                    <a:lnTo>
                      <a:pt x="0" y="3176"/>
                    </a:lnTo>
                    <a:lnTo>
                      <a:pt x="2778" y="3176"/>
                    </a:lnTo>
                    <a:lnTo>
                      <a:pt x="2778"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2996888" y="3628885"/>
                <a:ext cx="110938" cy="110965"/>
              </a:xfrm>
              <a:custGeom>
                <a:avLst/>
                <a:gdLst/>
                <a:ahLst/>
                <a:cxnLst/>
                <a:rect l="l" t="t" r="r" b="b"/>
                <a:pathLst>
                  <a:path w="3176" h="3177" extrusionOk="0">
                    <a:moveTo>
                      <a:pt x="1" y="1"/>
                    </a:moveTo>
                    <a:lnTo>
                      <a:pt x="1" y="3176"/>
                    </a:lnTo>
                    <a:lnTo>
                      <a:pt x="3175" y="3176"/>
                    </a:lnTo>
                    <a:lnTo>
                      <a:pt x="3175" y="1"/>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2899853" y="3628885"/>
                <a:ext cx="97070" cy="110965"/>
              </a:xfrm>
              <a:custGeom>
                <a:avLst/>
                <a:gdLst/>
                <a:ahLst/>
                <a:cxnLst/>
                <a:rect l="l" t="t" r="r" b="b"/>
                <a:pathLst>
                  <a:path w="2779" h="3177" extrusionOk="0">
                    <a:moveTo>
                      <a:pt x="1" y="1"/>
                    </a:moveTo>
                    <a:lnTo>
                      <a:pt x="1" y="3176"/>
                    </a:lnTo>
                    <a:lnTo>
                      <a:pt x="2779" y="3176"/>
                    </a:lnTo>
                    <a:lnTo>
                      <a:pt x="2779" y="1"/>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3523667"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6262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3412729" y="3518022"/>
                <a:ext cx="110973" cy="110895"/>
              </a:xfrm>
              <a:custGeom>
                <a:avLst/>
                <a:gdLst/>
                <a:ahLst/>
                <a:cxnLst/>
                <a:rect l="l" t="t" r="r" b="b"/>
                <a:pathLst>
                  <a:path w="3177" h="3175" extrusionOk="0">
                    <a:moveTo>
                      <a:pt x="1" y="0"/>
                    </a:moveTo>
                    <a:lnTo>
                      <a:pt x="1" y="3175"/>
                    </a:lnTo>
                    <a:lnTo>
                      <a:pt x="3176" y="3175"/>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3315694"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3204826" y="3518022"/>
                <a:ext cx="110903" cy="110895"/>
              </a:xfrm>
              <a:custGeom>
                <a:avLst/>
                <a:gdLst/>
                <a:ahLst/>
                <a:cxnLst/>
                <a:rect l="l" t="t" r="r" b="b"/>
                <a:pathLst>
                  <a:path w="3175" h="3175" extrusionOk="0">
                    <a:moveTo>
                      <a:pt x="0" y="0"/>
                    </a:moveTo>
                    <a:lnTo>
                      <a:pt x="0" y="3175"/>
                    </a:lnTo>
                    <a:lnTo>
                      <a:pt x="3175" y="3175"/>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3107791" y="3518022"/>
                <a:ext cx="97070" cy="110895"/>
              </a:xfrm>
              <a:custGeom>
                <a:avLst/>
                <a:gdLst/>
                <a:ahLst/>
                <a:cxnLst/>
                <a:rect l="l" t="t" r="r" b="b"/>
                <a:pathLst>
                  <a:path w="2779" h="3175" extrusionOk="0">
                    <a:moveTo>
                      <a:pt x="0" y="0"/>
                    </a:moveTo>
                    <a:lnTo>
                      <a:pt x="0" y="3175"/>
                    </a:lnTo>
                    <a:lnTo>
                      <a:pt x="2778" y="3175"/>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2996888" y="3518022"/>
                <a:ext cx="110938" cy="110895"/>
              </a:xfrm>
              <a:custGeom>
                <a:avLst/>
                <a:gdLst/>
                <a:ahLst/>
                <a:cxnLst/>
                <a:rect l="l" t="t" r="r" b="b"/>
                <a:pathLst>
                  <a:path w="3176" h="3175" extrusionOk="0">
                    <a:moveTo>
                      <a:pt x="1" y="0"/>
                    </a:moveTo>
                    <a:lnTo>
                      <a:pt x="1" y="3175"/>
                    </a:lnTo>
                    <a:lnTo>
                      <a:pt x="3175" y="3175"/>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2899853" y="3518022"/>
                <a:ext cx="97070" cy="110895"/>
              </a:xfrm>
              <a:custGeom>
                <a:avLst/>
                <a:gdLst/>
                <a:ahLst/>
                <a:cxnLst/>
                <a:rect l="l" t="t" r="r" b="b"/>
                <a:pathLst>
                  <a:path w="2779" h="3175" extrusionOk="0">
                    <a:moveTo>
                      <a:pt x="1" y="0"/>
                    </a:moveTo>
                    <a:lnTo>
                      <a:pt x="1" y="3175"/>
                    </a:lnTo>
                    <a:lnTo>
                      <a:pt x="2779" y="3175"/>
                    </a:lnTo>
                    <a:lnTo>
                      <a:pt x="2779"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788951" y="3518022"/>
                <a:ext cx="110938" cy="110895"/>
              </a:xfrm>
              <a:custGeom>
                <a:avLst/>
                <a:gdLst/>
                <a:ahLst/>
                <a:cxnLst/>
                <a:rect l="l" t="t" r="r" b="b"/>
                <a:pathLst>
                  <a:path w="3176" h="3175" extrusionOk="0">
                    <a:moveTo>
                      <a:pt x="0" y="0"/>
                    </a:moveTo>
                    <a:lnTo>
                      <a:pt x="0" y="3175"/>
                    </a:lnTo>
                    <a:lnTo>
                      <a:pt x="3176" y="3175"/>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3523667"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616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3412729" y="3420990"/>
                <a:ext cx="110973" cy="97064"/>
              </a:xfrm>
              <a:custGeom>
                <a:avLst/>
                <a:gdLst/>
                <a:ahLst/>
                <a:cxnLst/>
                <a:rect l="l" t="t" r="r" b="b"/>
                <a:pathLst>
                  <a:path w="3177" h="2779" extrusionOk="0">
                    <a:moveTo>
                      <a:pt x="1" y="0"/>
                    </a:moveTo>
                    <a:lnTo>
                      <a:pt x="1" y="2778"/>
                    </a:lnTo>
                    <a:lnTo>
                      <a:pt x="3176" y="2778"/>
                    </a:lnTo>
                    <a:lnTo>
                      <a:pt x="3176" y="0"/>
                    </a:lnTo>
                    <a:close/>
                  </a:path>
                </a:pathLst>
              </a:cu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3315694"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3204826" y="3420990"/>
                <a:ext cx="110903" cy="97064"/>
              </a:xfrm>
              <a:custGeom>
                <a:avLst/>
                <a:gdLst/>
                <a:ahLst/>
                <a:cxnLst/>
                <a:rect l="l" t="t" r="r" b="b"/>
                <a:pathLst>
                  <a:path w="3175" h="2779" extrusionOk="0">
                    <a:moveTo>
                      <a:pt x="0" y="0"/>
                    </a:moveTo>
                    <a:lnTo>
                      <a:pt x="0" y="2778"/>
                    </a:lnTo>
                    <a:lnTo>
                      <a:pt x="3175" y="2778"/>
                    </a:lnTo>
                    <a:lnTo>
                      <a:pt x="3175"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3107791" y="3420990"/>
                <a:ext cx="97070" cy="97064"/>
              </a:xfrm>
              <a:custGeom>
                <a:avLst/>
                <a:gdLst/>
                <a:ahLst/>
                <a:cxnLst/>
                <a:rect l="l" t="t" r="r" b="b"/>
                <a:pathLst>
                  <a:path w="2779" h="2779" extrusionOk="0">
                    <a:moveTo>
                      <a:pt x="0" y="0"/>
                    </a:moveTo>
                    <a:lnTo>
                      <a:pt x="0" y="2778"/>
                    </a:lnTo>
                    <a:lnTo>
                      <a:pt x="2778" y="2778"/>
                    </a:lnTo>
                    <a:lnTo>
                      <a:pt x="2778" y="0"/>
                    </a:lnTo>
                    <a:close/>
                  </a:path>
                </a:pathLst>
              </a:custGeom>
              <a:solidFill>
                <a:srgbClr val="CCCCCC"/>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996888" y="3420990"/>
                <a:ext cx="110938" cy="97064"/>
              </a:xfrm>
              <a:custGeom>
                <a:avLst/>
                <a:gdLst/>
                <a:ahLst/>
                <a:cxnLst/>
                <a:rect l="l" t="t" r="r" b="b"/>
                <a:pathLst>
                  <a:path w="3176" h="2779" extrusionOk="0">
                    <a:moveTo>
                      <a:pt x="1" y="0"/>
                    </a:moveTo>
                    <a:lnTo>
                      <a:pt x="1" y="2778"/>
                    </a:lnTo>
                    <a:lnTo>
                      <a:pt x="3175" y="2778"/>
                    </a:lnTo>
                    <a:lnTo>
                      <a:pt x="3175" y="0"/>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899853" y="3420990"/>
                <a:ext cx="97070" cy="97064"/>
              </a:xfrm>
              <a:custGeom>
                <a:avLst/>
                <a:gdLst/>
                <a:ahLst/>
                <a:cxnLst/>
                <a:rect l="l" t="t" r="r" b="b"/>
                <a:pathLst>
                  <a:path w="2779" h="2779" extrusionOk="0">
                    <a:moveTo>
                      <a:pt x="1" y="0"/>
                    </a:moveTo>
                    <a:lnTo>
                      <a:pt x="1" y="2778"/>
                    </a:lnTo>
                    <a:lnTo>
                      <a:pt x="2779" y="2778"/>
                    </a:lnTo>
                    <a:lnTo>
                      <a:pt x="2779" y="0"/>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788951" y="3420990"/>
                <a:ext cx="110938" cy="97064"/>
              </a:xfrm>
              <a:custGeom>
                <a:avLst/>
                <a:gdLst/>
                <a:ahLst/>
                <a:cxnLst/>
                <a:rect l="l" t="t" r="r" b="b"/>
                <a:pathLst>
                  <a:path w="3176" h="2779" extrusionOk="0">
                    <a:moveTo>
                      <a:pt x="0" y="0"/>
                    </a:moveTo>
                    <a:lnTo>
                      <a:pt x="0" y="2778"/>
                    </a:lnTo>
                    <a:lnTo>
                      <a:pt x="3176" y="2778"/>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3523667"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3412729" y="3310126"/>
                <a:ext cx="110973" cy="110895"/>
              </a:xfrm>
              <a:custGeom>
                <a:avLst/>
                <a:gdLst/>
                <a:ahLst/>
                <a:cxnLst/>
                <a:rect l="l" t="t" r="r" b="b"/>
                <a:pathLst>
                  <a:path w="3177" h="3175" extrusionOk="0">
                    <a:moveTo>
                      <a:pt x="1" y="0"/>
                    </a:moveTo>
                    <a:lnTo>
                      <a:pt x="1" y="3174"/>
                    </a:lnTo>
                    <a:lnTo>
                      <a:pt x="3176" y="3174"/>
                    </a:lnTo>
                    <a:lnTo>
                      <a:pt x="3176"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3315694"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3204826" y="3310126"/>
                <a:ext cx="110903" cy="110895"/>
              </a:xfrm>
              <a:custGeom>
                <a:avLst/>
                <a:gdLst/>
                <a:ahLst/>
                <a:cxnLst/>
                <a:rect l="l" t="t" r="r" b="b"/>
                <a:pathLst>
                  <a:path w="3175" h="3175" extrusionOk="0">
                    <a:moveTo>
                      <a:pt x="0" y="0"/>
                    </a:moveTo>
                    <a:lnTo>
                      <a:pt x="0"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3107791" y="3310126"/>
                <a:ext cx="97070" cy="110895"/>
              </a:xfrm>
              <a:custGeom>
                <a:avLst/>
                <a:gdLst/>
                <a:ahLst/>
                <a:cxnLst/>
                <a:rect l="l" t="t" r="r" b="b"/>
                <a:pathLst>
                  <a:path w="2779" h="3175" extrusionOk="0">
                    <a:moveTo>
                      <a:pt x="0" y="0"/>
                    </a:moveTo>
                    <a:lnTo>
                      <a:pt x="0" y="3174"/>
                    </a:lnTo>
                    <a:lnTo>
                      <a:pt x="2778" y="3174"/>
                    </a:lnTo>
                    <a:lnTo>
                      <a:pt x="2778"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996888" y="3310126"/>
                <a:ext cx="110938" cy="110895"/>
              </a:xfrm>
              <a:custGeom>
                <a:avLst/>
                <a:gdLst/>
                <a:ahLst/>
                <a:cxnLst/>
                <a:rect l="l" t="t" r="r" b="b"/>
                <a:pathLst>
                  <a:path w="3176" h="3175" extrusionOk="0">
                    <a:moveTo>
                      <a:pt x="1" y="0"/>
                    </a:moveTo>
                    <a:lnTo>
                      <a:pt x="1" y="3174"/>
                    </a:lnTo>
                    <a:lnTo>
                      <a:pt x="3175" y="3174"/>
                    </a:lnTo>
                    <a:lnTo>
                      <a:pt x="3175"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899853" y="3310126"/>
                <a:ext cx="97070" cy="110895"/>
              </a:xfrm>
              <a:custGeom>
                <a:avLst/>
                <a:gdLst/>
                <a:ahLst/>
                <a:cxnLst/>
                <a:rect l="l" t="t" r="r" b="b"/>
                <a:pathLst>
                  <a:path w="2779" h="3175" extrusionOk="0">
                    <a:moveTo>
                      <a:pt x="1" y="0"/>
                    </a:moveTo>
                    <a:lnTo>
                      <a:pt x="1" y="3174"/>
                    </a:lnTo>
                    <a:lnTo>
                      <a:pt x="2779" y="3174"/>
                    </a:lnTo>
                    <a:lnTo>
                      <a:pt x="2779" y="0"/>
                    </a:ln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788951" y="3310126"/>
                <a:ext cx="110938" cy="110895"/>
              </a:xfrm>
              <a:custGeom>
                <a:avLst/>
                <a:gdLst/>
                <a:ahLst/>
                <a:cxnLst/>
                <a:rect l="l" t="t" r="r" b="b"/>
                <a:pathLst>
                  <a:path w="3176" h="3175" extrusionOk="0">
                    <a:moveTo>
                      <a:pt x="0" y="0"/>
                    </a:moveTo>
                    <a:lnTo>
                      <a:pt x="0" y="3174"/>
                    </a:lnTo>
                    <a:lnTo>
                      <a:pt x="3176" y="3174"/>
                    </a:lnTo>
                    <a:lnTo>
                      <a:pt x="3176" y="0"/>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 name="Google Shape;723;p3"/>
            <p:cNvGrpSpPr/>
            <p:nvPr/>
          </p:nvGrpSpPr>
          <p:grpSpPr>
            <a:xfrm>
              <a:off x="-98650" y="4010850"/>
              <a:ext cx="9242700" cy="1302100"/>
              <a:chOff x="-98650" y="4010850"/>
              <a:chExt cx="9242700" cy="1302100"/>
            </a:xfrm>
          </p:grpSpPr>
          <p:sp>
            <p:nvSpPr>
              <p:cNvPr id="724" name="Google Shape;724;p3"/>
              <p:cNvSpPr/>
              <p:nvPr/>
            </p:nvSpPr>
            <p:spPr>
              <a:xfrm>
                <a:off x="-98650" y="4010850"/>
                <a:ext cx="9242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98650" y="4584050"/>
                <a:ext cx="9242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98650" y="4745950"/>
                <a:ext cx="9242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7" name="Google Shape;727;p3"/>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8" name="Google Shape;728;p3"/>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729" name="Google Shape;729;p3"/>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reserve="1">
  <p:cSld name="1_Section header">
    <p:bg>
      <p:bgPr>
        <a:solidFill>
          <a:srgbClr val="1C4587"/>
        </a:solidFill>
        <a:effectLst/>
      </p:bgPr>
    </p:bg>
    <p:spTree>
      <p:nvGrpSpPr>
        <p:cNvPr id="1" name="Shape 12"/>
        <p:cNvGrpSpPr/>
        <p:nvPr/>
      </p:nvGrpSpPr>
      <p:grpSpPr>
        <a:xfrm>
          <a:off x="0" y="0"/>
          <a:ext cx="0" cy="0"/>
          <a:chOff x="0" y="0"/>
          <a:chExt cx="0" cy="0"/>
        </a:xfrm>
      </p:grpSpPr>
      <p:sp>
        <p:nvSpPr>
          <p:cNvPr id="727" name="Google Shape;727;p3"/>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8" name="Google Shape;728;p3"/>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rPr dirty="0"/>
              <a:t>xx%</a:t>
            </a:r>
          </a:p>
        </p:txBody>
      </p:sp>
      <p:sp>
        <p:nvSpPr>
          <p:cNvPr id="729" name="Google Shape;729;p3"/>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dirty="0"/>
          </a:p>
        </p:txBody>
      </p:sp>
    </p:spTree>
    <p:extLst>
      <p:ext uri="{BB962C8B-B14F-4D97-AF65-F5344CB8AC3E}">
        <p14:creationId xmlns:p14="http://schemas.microsoft.com/office/powerpoint/2010/main" val="370426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1C4587"/>
        </a:solidFill>
        <a:effectLst/>
      </p:bgPr>
    </p:bg>
    <p:spTree>
      <p:nvGrpSpPr>
        <p:cNvPr id="1" name="Shape 739"/>
        <p:cNvGrpSpPr/>
        <p:nvPr/>
      </p:nvGrpSpPr>
      <p:grpSpPr>
        <a:xfrm>
          <a:off x="0" y="0"/>
          <a:ext cx="0" cy="0"/>
          <a:chOff x="0" y="0"/>
          <a:chExt cx="0" cy="0"/>
        </a:xfrm>
      </p:grpSpPr>
      <p:sp>
        <p:nvSpPr>
          <p:cNvPr id="740" name="Google Shape;740;p7"/>
          <p:cNvSpPr txBox="1">
            <a:spLocks noGrp="1"/>
          </p:cNvSpPr>
          <p:nvPr>
            <p:ph type="body" idx="1"/>
          </p:nvPr>
        </p:nvSpPr>
        <p:spPr>
          <a:xfrm>
            <a:off x="3038700" y="1995800"/>
            <a:ext cx="3066600" cy="1968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Clr>
                <a:srgbClr val="FFFFFF"/>
              </a:buClr>
              <a:buSzPts val="1600"/>
              <a:buChar char="●"/>
              <a:defRPr sz="1600">
                <a:solidFill>
                  <a:srgbClr val="FFFFFF"/>
                </a:solidFill>
              </a:defRPr>
            </a:lvl1pPr>
            <a:lvl2pPr marL="914400" lvl="1" indent="-330200" algn="ctr">
              <a:spcBef>
                <a:spcPts val="1600"/>
              </a:spcBef>
              <a:spcAft>
                <a:spcPts val="0"/>
              </a:spcAft>
              <a:buClr>
                <a:srgbClr val="FFFFFF"/>
              </a:buClr>
              <a:buSzPts val="1600"/>
              <a:buChar char="○"/>
              <a:defRPr sz="1600">
                <a:solidFill>
                  <a:srgbClr val="FFFFFF"/>
                </a:solidFill>
              </a:defRPr>
            </a:lvl2pPr>
            <a:lvl3pPr marL="1371600" lvl="2" indent="-330200" algn="ctr">
              <a:spcBef>
                <a:spcPts val="1600"/>
              </a:spcBef>
              <a:spcAft>
                <a:spcPts val="0"/>
              </a:spcAft>
              <a:buClr>
                <a:srgbClr val="FFFFFF"/>
              </a:buClr>
              <a:buSzPts val="1600"/>
              <a:buChar char="■"/>
              <a:defRPr sz="1600">
                <a:solidFill>
                  <a:srgbClr val="FFFFFF"/>
                </a:solidFill>
              </a:defRPr>
            </a:lvl3pPr>
            <a:lvl4pPr marL="1828800" lvl="3" indent="-330200" algn="ctr">
              <a:spcBef>
                <a:spcPts val="1600"/>
              </a:spcBef>
              <a:spcAft>
                <a:spcPts val="0"/>
              </a:spcAft>
              <a:buClr>
                <a:srgbClr val="FFFFFF"/>
              </a:buClr>
              <a:buSzPts val="1600"/>
              <a:buChar char="●"/>
              <a:defRPr sz="1600">
                <a:solidFill>
                  <a:srgbClr val="FFFFFF"/>
                </a:solidFill>
              </a:defRPr>
            </a:lvl4pPr>
            <a:lvl5pPr marL="2286000" lvl="4" indent="-330200" algn="ctr">
              <a:spcBef>
                <a:spcPts val="1600"/>
              </a:spcBef>
              <a:spcAft>
                <a:spcPts val="0"/>
              </a:spcAft>
              <a:buClr>
                <a:srgbClr val="FFFFFF"/>
              </a:buClr>
              <a:buSzPts val="1600"/>
              <a:buChar char="○"/>
              <a:defRPr sz="1600">
                <a:solidFill>
                  <a:srgbClr val="FFFFFF"/>
                </a:solidFill>
              </a:defRPr>
            </a:lvl5pPr>
            <a:lvl6pPr marL="2743200" lvl="5" indent="-330200" algn="ctr">
              <a:spcBef>
                <a:spcPts val="1600"/>
              </a:spcBef>
              <a:spcAft>
                <a:spcPts val="0"/>
              </a:spcAft>
              <a:buClr>
                <a:srgbClr val="FFFFFF"/>
              </a:buClr>
              <a:buSzPts val="1600"/>
              <a:buChar char="■"/>
              <a:defRPr sz="1600">
                <a:solidFill>
                  <a:srgbClr val="FFFFFF"/>
                </a:solidFill>
              </a:defRPr>
            </a:lvl6pPr>
            <a:lvl7pPr marL="3200400" lvl="6" indent="-330200" algn="ctr">
              <a:spcBef>
                <a:spcPts val="1600"/>
              </a:spcBef>
              <a:spcAft>
                <a:spcPts val="0"/>
              </a:spcAft>
              <a:buClr>
                <a:srgbClr val="FFFFFF"/>
              </a:buClr>
              <a:buSzPts val="1600"/>
              <a:buChar char="●"/>
              <a:defRPr sz="1600">
                <a:solidFill>
                  <a:srgbClr val="FFFFFF"/>
                </a:solidFill>
              </a:defRPr>
            </a:lvl7pPr>
            <a:lvl8pPr marL="3657600" lvl="7" indent="-330200" algn="ctr">
              <a:spcBef>
                <a:spcPts val="1600"/>
              </a:spcBef>
              <a:spcAft>
                <a:spcPts val="0"/>
              </a:spcAft>
              <a:buClr>
                <a:srgbClr val="FFFFFF"/>
              </a:buClr>
              <a:buSzPts val="1600"/>
              <a:buChar char="○"/>
              <a:defRPr sz="1600">
                <a:solidFill>
                  <a:srgbClr val="FFFFFF"/>
                </a:solidFill>
              </a:defRPr>
            </a:lvl8pPr>
            <a:lvl9pPr marL="4114800" lvl="8" indent="-330200" algn="ctr">
              <a:spcBef>
                <a:spcPts val="1600"/>
              </a:spcBef>
              <a:spcAft>
                <a:spcPts val="1600"/>
              </a:spcAft>
              <a:buClr>
                <a:srgbClr val="FFFFFF"/>
              </a:buClr>
              <a:buSzPts val="1600"/>
              <a:buChar char="■"/>
              <a:defRPr sz="1600">
                <a:solidFill>
                  <a:srgbClr val="FFFFFF"/>
                </a:solidFill>
              </a:defRPr>
            </a:lvl9pPr>
          </a:lstStyle>
          <a:p>
            <a:endParaRPr/>
          </a:p>
        </p:txBody>
      </p:sp>
      <p:sp>
        <p:nvSpPr>
          <p:cNvPr id="741" name="Google Shape;741;p7"/>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5"/>
        <p:cNvGrpSpPr/>
        <p:nvPr/>
      </p:nvGrpSpPr>
      <p:grpSpPr>
        <a:xfrm>
          <a:off x="0" y="0"/>
          <a:ext cx="0" cy="0"/>
          <a:chOff x="0" y="0"/>
          <a:chExt cx="0" cy="0"/>
        </a:xfrm>
      </p:grpSpPr>
      <p:sp>
        <p:nvSpPr>
          <p:cNvPr id="746" name="Google Shape;746;p9"/>
          <p:cNvSpPr txBox="1">
            <a:spLocks noGrp="1"/>
          </p:cNvSpPr>
          <p:nvPr>
            <p:ph type="subTitle" idx="1"/>
          </p:nvPr>
        </p:nvSpPr>
        <p:spPr>
          <a:xfrm>
            <a:off x="4090675" y="633550"/>
            <a:ext cx="3101700" cy="1235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600"/>
              <a:buFont typeface="Orbitron"/>
              <a:buNone/>
              <a:defRPr sz="1600" b="1">
                <a:latin typeface="Orbitron"/>
                <a:ea typeface="Orbitron"/>
                <a:cs typeface="Orbitron"/>
                <a:sym typeface="Orbitron"/>
              </a:defRPr>
            </a:lvl1pPr>
            <a:lvl2pPr lvl="1">
              <a:lnSpc>
                <a:spcPct val="100000"/>
              </a:lnSpc>
              <a:spcBef>
                <a:spcPts val="0"/>
              </a:spcBef>
              <a:spcAft>
                <a:spcPts val="0"/>
              </a:spcAft>
              <a:buSzPts val="1600"/>
              <a:buFont typeface="Orbitron"/>
              <a:buNone/>
              <a:defRPr sz="1600" b="1">
                <a:latin typeface="Orbitron"/>
                <a:ea typeface="Orbitron"/>
                <a:cs typeface="Orbitron"/>
                <a:sym typeface="Orbitron"/>
              </a:defRPr>
            </a:lvl2pPr>
            <a:lvl3pPr lvl="2">
              <a:lnSpc>
                <a:spcPct val="100000"/>
              </a:lnSpc>
              <a:spcBef>
                <a:spcPts val="0"/>
              </a:spcBef>
              <a:spcAft>
                <a:spcPts val="0"/>
              </a:spcAft>
              <a:buSzPts val="1600"/>
              <a:buFont typeface="Orbitron"/>
              <a:buNone/>
              <a:defRPr sz="1600" b="1">
                <a:latin typeface="Orbitron"/>
                <a:ea typeface="Orbitron"/>
                <a:cs typeface="Orbitron"/>
                <a:sym typeface="Orbitron"/>
              </a:defRPr>
            </a:lvl3pPr>
            <a:lvl4pPr lvl="3">
              <a:lnSpc>
                <a:spcPct val="100000"/>
              </a:lnSpc>
              <a:spcBef>
                <a:spcPts val="0"/>
              </a:spcBef>
              <a:spcAft>
                <a:spcPts val="0"/>
              </a:spcAft>
              <a:buSzPts val="1600"/>
              <a:buFont typeface="Orbitron"/>
              <a:buNone/>
              <a:defRPr sz="1600" b="1">
                <a:latin typeface="Orbitron"/>
                <a:ea typeface="Orbitron"/>
                <a:cs typeface="Orbitron"/>
                <a:sym typeface="Orbitron"/>
              </a:defRPr>
            </a:lvl4pPr>
            <a:lvl5pPr lvl="4">
              <a:lnSpc>
                <a:spcPct val="100000"/>
              </a:lnSpc>
              <a:spcBef>
                <a:spcPts val="0"/>
              </a:spcBef>
              <a:spcAft>
                <a:spcPts val="0"/>
              </a:spcAft>
              <a:buSzPts val="1600"/>
              <a:buFont typeface="Orbitron"/>
              <a:buNone/>
              <a:defRPr sz="1600" b="1">
                <a:latin typeface="Orbitron"/>
                <a:ea typeface="Orbitron"/>
                <a:cs typeface="Orbitron"/>
                <a:sym typeface="Orbitron"/>
              </a:defRPr>
            </a:lvl5pPr>
            <a:lvl6pPr lvl="5">
              <a:lnSpc>
                <a:spcPct val="100000"/>
              </a:lnSpc>
              <a:spcBef>
                <a:spcPts val="0"/>
              </a:spcBef>
              <a:spcAft>
                <a:spcPts val="0"/>
              </a:spcAft>
              <a:buSzPts val="1600"/>
              <a:buFont typeface="Orbitron"/>
              <a:buNone/>
              <a:defRPr sz="1600" b="1">
                <a:latin typeface="Orbitron"/>
                <a:ea typeface="Orbitron"/>
                <a:cs typeface="Orbitron"/>
                <a:sym typeface="Orbitron"/>
              </a:defRPr>
            </a:lvl6pPr>
            <a:lvl7pPr lvl="6">
              <a:lnSpc>
                <a:spcPct val="100000"/>
              </a:lnSpc>
              <a:spcBef>
                <a:spcPts val="0"/>
              </a:spcBef>
              <a:spcAft>
                <a:spcPts val="0"/>
              </a:spcAft>
              <a:buSzPts val="1600"/>
              <a:buFont typeface="Orbitron"/>
              <a:buNone/>
              <a:defRPr sz="1600" b="1">
                <a:latin typeface="Orbitron"/>
                <a:ea typeface="Orbitron"/>
                <a:cs typeface="Orbitron"/>
                <a:sym typeface="Orbitron"/>
              </a:defRPr>
            </a:lvl7pPr>
            <a:lvl8pPr lvl="7">
              <a:lnSpc>
                <a:spcPct val="100000"/>
              </a:lnSpc>
              <a:spcBef>
                <a:spcPts val="0"/>
              </a:spcBef>
              <a:spcAft>
                <a:spcPts val="0"/>
              </a:spcAft>
              <a:buSzPts val="1600"/>
              <a:buFont typeface="Orbitron"/>
              <a:buNone/>
              <a:defRPr sz="1600" b="1">
                <a:latin typeface="Orbitron"/>
                <a:ea typeface="Orbitron"/>
                <a:cs typeface="Orbitron"/>
                <a:sym typeface="Orbitron"/>
              </a:defRPr>
            </a:lvl8pPr>
            <a:lvl9pPr lvl="8">
              <a:lnSpc>
                <a:spcPct val="100000"/>
              </a:lnSpc>
              <a:spcBef>
                <a:spcPts val="0"/>
              </a:spcBef>
              <a:spcAft>
                <a:spcPts val="0"/>
              </a:spcAft>
              <a:buSzPts val="1600"/>
              <a:buFont typeface="Orbitron"/>
              <a:buNone/>
              <a:defRPr sz="1600" b="1">
                <a:latin typeface="Orbitron"/>
                <a:ea typeface="Orbitron"/>
                <a:cs typeface="Orbitron"/>
                <a:sym typeface="Orbitron"/>
              </a:defRPr>
            </a:lvl9pPr>
          </a:lstStyle>
          <a:p>
            <a:endParaRPr/>
          </a:p>
        </p:txBody>
      </p:sp>
      <p:sp>
        <p:nvSpPr>
          <p:cNvPr id="747" name="Google Shape;747;p9"/>
          <p:cNvSpPr txBox="1">
            <a:spLocks noGrp="1"/>
          </p:cNvSpPr>
          <p:nvPr>
            <p:ph type="body" idx="2"/>
          </p:nvPr>
        </p:nvSpPr>
        <p:spPr>
          <a:xfrm>
            <a:off x="4090675" y="1964600"/>
            <a:ext cx="3837000" cy="24831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748" name="Google Shape;748;p9"/>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9" name="Google Shape;749;p9"/>
          <p:cNvGrpSpPr/>
          <p:nvPr/>
        </p:nvGrpSpPr>
        <p:grpSpPr>
          <a:xfrm>
            <a:off x="0" y="4025575"/>
            <a:ext cx="3271200" cy="1302100"/>
            <a:chOff x="0" y="4025575"/>
            <a:chExt cx="3271200" cy="1302100"/>
          </a:xfrm>
        </p:grpSpPr>
        <p:sp>
          <p:nvSpPr>
            <p:cNvPr id="750" name="Google Shape;750;p9"/>
            <p:cNvSpPr/>
            <p:nvPr/>
          </p:nvSpPr>
          <p:spPr>
            <a:xfrm>
              <a:off x="0" y="4025575"/>
              <a:ext cx="32712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0" y="4598775"/>
              <a:ext cx="32712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0" y="4760675"/>
              <a:ext cx="32712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9"/>
          <p:cNvGrpSpPr/>
          <p:nvPr/>
        </p:nvGrpSpPr>
        <p:grpSpPr>
          <a:xfrm>
            <a:off x="1180687" y="1797419"/>
            <a:ext cx="925262" cy="2313176"/>
            <a:chOff x="2761775" y="238125"/>
            <a:chExt cx="2094300" cy="5235800"/>
          </a:xfrm>
        </p:grpSpPr>
        <p:sp>
          <p:nvSpPr>
            <p:cNvPr id="754" name="Google Shape;754;p9"/>
            <p:cNvSpPr/>
            <p:nvPr/>
          </p:nvSpPr>
          <p:spPr>
            <a:xfrm>
              <a:off x="4018325" y="4845575"/>
              <a:ext cx="209425" cy="418875"/>
            </a:xfrm>
            <a:custGeom>
              <a:avLst/>
              <a:gdLst/>
              <a:ahLst/>
              <a:cxnLst/>
              <a:rect l="l" t="t" r="r" b="b"/>
              <a:pathLst>
                <a:path w="8377" h="16755" extrusionOk="0">
                  <a:moveTo>
                    <a:pt x="1" y="0"/>
                  </a:moveTo>
                  <a:lnTo>
                    <a:pt x="1" y="16755"/>
                  </a:lnTo>
                  <a:lnTo>
                    <a:pt x="8376" y="16755"/>
                  </a:lnTo>
                  <a:lnTo>
                    <a:pt x="8376"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3390000" y="4845575"/>
              <a:ext cx="209500" cy="418875"/>
            </a:xfrm>
            <a:custGeom>
              <a:avLst/>
              <a:gdLst/>
              <a:ahLst/>
              <a:cxnLst/>
              <a:rect l="l" t="t" r="r" b="b"/>
              <a:pathLst>
                <a:path w="8380" h="16755" extrusionOk="0">
                  <a:moveTo>
                    <a:pt x="0" y="0"/>
                  </a:moveTo>
                  <a:lnTo>
                    <a:pt x="0" y="16755"/>
                  </a:lnTo>
                  <a:lnTo>
                    <a:pt x="8380" y="16755"/>
                  </a:lnTo>
                  <a:lnTo>
                    <a:pt x="838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761775" y="866450"/>
              <a:ext cx="2094300" cy="1675475"/>
            </a:xfrm>
            <a:custGeom>
              <a:avLst/>
              <a:gdLst/>
              <a:ahLst/>
              <a:cxnLst/>
              <a:rect l="l" t="t" r="r" b="b"/>
              <a:pathLst>
                <a:path w="83772" h="67019" extrusionOk="0">
                  <a:moveTo>
                    <a:pt x="33509" y="16755"/>
                  </a:moveTo>
                  <a:lnTo>
                    <a:pt x="33509" y="25130"/>
                  </a:lnTo>
                  <a:lnTo>
                    <a:pt x="25133" y="25130"/>
                  </a:lnTo>
                  <a:lnTo>
                    <a:pt x="25133" y="16755"/>
                  </a:lnTo>
                  <a:close/>
                  <a:moveTo>
                    <a:pt x="58642" y="16755"/>
                  </a:moveTo>
                  <a:lnTo>
                    <a:pt x="58642" y="25130"/>
                  </a:lnTo>
                  <a:lnTo>
                    <a:pt x="50263" y="25130"/>
                  </a:lnTo>
                  <a:lnTo>
                    <a:pt x="50263" y="16755"/>
                  </a:lnTo>
                  <a:close/>
                  <a:moveTo>
                    <a:pt x="50263" y="33509"/>
                  </a:moveTo>
                  <a:lnTo>
                    <a:pt x="50263" y="41885"/>
                  </a:lnTo>
                  <a:lnTo>
                    <a:pt x="33509" y="41885"/>
                  </a:lnTo>
                  <a:lnTo>
                    <a:pt x="33509" y="33509"/>
                  </a:lnTo>
                  <a:close/>
                  <a:moveTo>
                    <a:pt x="58642" y="1"/>
                  </a:moveTo>
                  <a:lnTo>
                    <a:pt x="58642" y="8376"/>
                  </a:lnTo>
                  <a:lnTo>
                    <a:pt x="8379" y="8376"/>
                  </a:lnTo>
                  <a:lnTo>
                    <a:pt x="8379" y="16755"/>
                  </a:lnTo>
                  <a:lnTo>
                    <a:pt x="0" y="16755"/>
                  </a:lnTo>
                  <a:lnTo>
                    <a:pt x="0" y="25130"/>
                  </a:lnTo>
                  <a:lnTo>
                    <a:pt x="8379" y="25130"/>
                  </a:lnTo>
                  <a:lnTo>
                    <a:pt x="8379" y="50264"/>
                  </a:lnTo>
                  <a:lnTo>
                    <a:pt x="33509" y="50264"/>
                  </a:lnTo>
                  <a:lnTo>
                    <a:pt x="33509" y="67018"/>
                  </a:lnTo>
                  <a:lnTo>
                    <a:pt x="50263" y="67018"/>
                  </a:lnTo>
                  <a:lnTo>
                    <a:pt x="50263" y="50264"/>
                  </a:lnTo>
                  <a:lnTo>
                    <a:pt x="75396" y="50264"/>
                  </a:lnTo>
                  <a:lnTo>
                    <a:pt x="75396" y="25130"/>
                  </a:lnTo>
                  <a:lnTo>
                    <a:pt x="83771" y="25130"/>
                  </a:lnTo>
                  <a:lnTo>
                    <a:pt x="83771" y="16755"/>
                  </a:lnTo>
                  <a:lnTo>
                    <a:pt x="75396" y="16755"/>
                  </a:lnTo>
                  <a:lnTo>
                    <a:pt x="75396" y="8376"/>
                  </a:lnTo>
                  <a:lnTo>
                    <a:pt x="67017" y="8376"/>
                  </a:lnTo>
                  <a:lnTo>
                    <a:pt x="670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971250" y="2332400"/>
              <a:ext cx="1675450" cy="1466100"/>
            </a:xfrm>
            <a:custGeom>
              <a:avLst/>
              <a:gdLst/>
              <a:ahLst/>
              <a:cxnLst/>
              <a:rect l="l" t="t" r="r" b="b"/>
              <a:pathLst>
                <a:path w="67018" h="58644" extrusionOk="0">
                  <a:moveTo>
                    <a:pt x="0" y="1"/>
                  </a:moveTo>
                  <a:lnTo>
                    <a:pt x="0" y="16755"/>
                  </a:lnTo>
                  <a:lnTo>
                    <a:pt x="8375" y="16755"/>
                  </a:lnTo>
                  <a:lnTo>
                    <a:pt x="8375" y="58643"/>
                  </a:lnTo>
                  <a:lnTo>
                    <a:pt x="58638" y="58643"/>
                  </a:lnTo>
                  <a:lnTo>
                    <a:pt x="58638" y="16755"/>
                  </a:lnTo>
                  <a:lnTo>
                    <a:pt x="67017" y="16755"/>
                  </a:lnTo>
                  <a:lnTo>
                    <a:pt x="67017" y="1"/>
                  </a:lnTo>
                  <a:lnTo>
                    <a:pt x="41884" y="1"/>
                  </a:lnTo>
                  <a:lnTo>
                    <a:pt x="41884" y="8380"/>
                  </a:lnTo>
                  <a:lnTo>
                    <a:pt x="25130" y="8380"/>
                  </a:lnTo>
                  <a:lnTo>
                    <a:pt x="2513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4018325" y="1285300"/>
              <a:ext cx="209425" cy="209425"/>
            </a:xfrm>
            <a:custGeom>
              <a:avLst/>
              <a:gdLst/>
              <a:ahLst/>
              <a:cxnLst/>
              <a:rect l="l" t="t" r="r" b="b"/>
              <a:pathLst>
                <a:path w="8377" h="8377" extrusionOk="0">
                  <a:moveTo>
                    <a:pt x="1" y="1"/>
                  </a:moveTo>
                  <a:lnTo>
                    <a:pt x="1" y="8376"/>
                  </a:lnTo>
                  <a:lnTo>
                    <a:pt x="8376" y="8376"/>
                  </a:lnTo>
                  <a:lnTo>
                    <a:pt x="8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3390000" y="1285300"/>
              <a:ext cx="209500" cy="209425"/>
            </a:xfrm>
            <a:custGeom>
              <a:avLst/>
              <a:gdLst/>
              <a:ahLst/>
              <a:cxnLst/>
              <a:rect l="l" t="t" r="r" b="b"/>
              <a:pathLst>
                <a:path w="8380" h="8377" extrusionOk="0">
                  <a:moveTo>
                    <a:pt x="0" y="1"/>
                  </a:moveTo>
                  <a:lnTo>
                    <a:pt x="0" y="8376"/>
                  </a:lnTo>
                  <a:lnTo>
                    <a:pt x="8380" y="8376"/>
                  </a:lnTo>
                  <a:lnTo>
                    <a:pt x="83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3599475" y="1704075"/>
              <a:ext cx="418875" cy="209500"/>
            </a:xfrm>
            <a:custGeom>
              <a:avLst/>
              <a:gdLst/>
              <a:ahLst/>
              <a:cxnLst/>
              <a:rect l="l" t="t" r="r" b="b"/>
              <a:pathLst>
                <a:path w="16755" h="8380" extrusionOk="0">
                  <a:moveTo>
                    <a:pt x="1" y="0"/>
                  </a:moveTo>
                  <a:lnTo>
                    <a:pt x="1" y="8380"/>
                  </a:lnTo>
                  <a:lnTo>
                    <a:pt x="16755" y="8380"/>
                  </a:lnTo>
                  <a:lnTo>
                    <a:pt x="167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4437200" y="2751275"/>
              <a:ext cx="209500" cy="1466075"/>
            </a:xfrm>
            <a:custGeom>
              <a:avLst/>
              <a:gdLst/>
              <a:ahLst/>
              <a:cxnLst/>
              <a:rect l="l" t="t" r="r" b="b"/>
              <a:pathLst>
                <a:path w="8380" h="58643" extrusionOk="0">
                  <a:moveTo>
                    <a:pt x="0" y="0"/>
                  </a:moveTo>
                  <a:lnTo>
                    <a:pt x="0" y="41888"/>
                  </a:lnTo>
                  <a:lnTo>
                    <a:pt x="0" y="50264"/>
                  </a:lnTo>
                  <a:lnTo>
                    <a:pt x="0" y="58643"/>
                  </a:lnTo>
                  <a:lnTo>
                    <a:pt x="8379" y="58643"/>
                  </a:lnTo>
                  <a:lnTo>
                    <a:pt x="83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971250" y="2751275"/>
              <a:ext cx="209400" cy="1466075"/>
            </a:xfrm>
            <a:custGeom>
              <a:avLst/>
              <a:gdLst/>
              <a:ahLst/>
              <a:cxnLst/>
              <a:rect l="l" t="t" r="r" b="b"/>
              <a:pathLst>
                <a:path w="8376" h="58643" extrusionOk="0">
                  <a:moveTo>
                    <a:pt x="0" y="0"/>
                  </a:moveTo>
                  <a:lnTo>
                    <a:pt x="0" y="58643"/>
                  </a:lnTo>
                  <a:lnTo>
                    <a:pt x="8375" y="58643"/>
                  </a:lnTo>
                  <a:lnTo>
                    <a:pt x="8375" y="50264"/>
                  </a:lnTo>
                  <a:lnTo>
                    <a:pt x="8375" y="41888"/>
                  </a:lnTo>
                  <a:lnTo>
                    <a:pt x="837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4018325" y="5264425"/>
              <a:ext cx="418900" cy="209500"/>
            </a:xfrm>
            <a:custGeom>
              <a:avLst/>
              <a:gdLst/>
              <a:ahLst/>
              <a:cxnLst/>
              <a:rect l="l" t="t" r="r" b="b"/>
              <a:pathLst>
                <a:path w="16756" h="8380" extrusionOk="0">
                  <a:moveTo>
                    <a:pt x="1" y="1"/>
                  </a:moveTo>
                  <a:lnTo>
                    <a:pt x="1"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3180625" y="5264425"/>
              <a:ext cx="418875" cy="209500"/>
            </a:xfrm>
            <a:custGeom>
              <a:avLst/>
              <a:gdLst/>
              <a:ahLst/>
              <a:cxnLst/>
              <a:rect l="l" t="t" r="r" b="b"/>
              <a:pathLst>
                <a:path w="16755" h="8380" extrusionOk="0">
                  <a:moveTo>
                    <a:pt x="0" y="1"/>
                  </a:moveTo>
                  <a:lnTo>
                    <a:pt x="0" y="8380"/>
                  </a:lnTo>
                  <a:lnTo>
                    <a:pt x="16755" y="8380"/>
                  </a:lnTo>
                  <a:lnTo>
                    <a:pt x="1675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2761775" y="238125"/>
              <a:ext cx="2094300" cy="1047200"/>
            </a:xfrm>
            <a:custGeom>
              <a:avLst/>
              <a:gdLst/>
              <a:ahLst/>
              <a:cxnLst/>
              <a:rect l="l" t="t" r="r" b="b"/>
              <a:pathLst>
                <a:path w="83772" h="41888" extrusionOk="0">
                  <a:moveTo>
                    <a:pt x="16754" y="0"/>
                  </a:moveTo>
                  <a:lnTo>
                    <a:pt x="16754" y="8379"/>
                  </a:lnTo>
                  <a:lnTo>
                    <a:pt x="8379" y="8379"/>
                  </a:lnTo>
                  <a:lnTo>
                    <a:pt x="8379" y="16754"/>
                  </a:lnTo>
                  <a:lnTo>
                    <a:pt x="0" y="16754"/>
                  </a:lnTo>
                  <a:lnTo>
                    <a:pt x="0" y="25134"/>
                  </a:lnTo>
                  <a:lnTo>
                    <a:pt x="0" y="33509"/>
                  </a:lnTo>
                  <a:lnTo>
                    <a:pt x="0" y="41888"/>
                  </a:lnTo>
                  <a:lnTo>
                    <a:pt x="8379" y="41888"/>
                  </a:lnTo>
                  <a:lnTo>
                    <a:pt x="8379" y="33509"/>
                  </a:lnTo>
                  <a:lnTo>
                    <a:pt x="58642" y="33509"/>
                  </a:lnTo>
                  <a:lnTo>
                    <a:pt x="58642" y="25134"/>
                  </a:lnTo>
                  <a:lnTo>
                    <a:pt x="67017" y="25134"/>
                  </a:lnTo>
                  <a:lnTo>
                    <a:pt x="67017" y="33509"/>
                  </a:lnTo>
                  <a:lnTo>
                    <a:pt x="75396" y="33509"/>
                  </a:lnTo>
                  <a:lnTo>
                    <a:pt x="75396" y="41888"/>
                  </a:lnTo>
                  <a:lnTo>
                    <a:pt x="83771" y="41888"/>
                  </a:lnTo>
                  <a:lnTo>
                    <a:pt x="83771" y="33509"/>
                  </a:lnTo>
                  <a:lnTo>
                    <a:pt x="83771" y="25134"/>
                  </a:lnTo>
                  <a:lnTo>
                    <a:pt x="83771" y="16754"/>
                  </a:lnTo>
                  <a:lnTo>
                    <a:pt x="75396" y="16754"/>
                  </a:lnTo>
                  <a:lnTo>
                    <a:pt x="75396" y="8379"/>
                  </a:lnTo>
                  <a:lnTo>
                    <a:pt x="67017" y="8379"/>
                  </a:lnTo>
                  <a:lnTo>
                    <a:pt x="670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3180625" y="3798475"/>
              <a:ext cx="1256600" cy="1047125"/>
            </a:xfrm>
            <a:custGeom>
              <a:avLst/>
              <a:gdLst/>
              <a:ahLst/>
              <a:cxnLst/>
              <a:rect l="l" t="t" r="r" b="b"/>
              <a:pathLst>
                <a:path w="50264" h="41885" extrusionOk="0">
                  <a:moveTo>
                    <a:pt x="0" y="0"/>
                  </a:moveTo>
                  <a:lnTo>
                    <a:pt x="0" y="8376"/>
                  </a:lnTo>
                  <a:lnTo>
                    <a:pt x="0" y="16755"/>
                  </a:lnTo>
                  <a:lnTo>
                    <a:pt x="0" y="41884"/>
                  </a:lnTo>
                  <a:lnTo>
                    <a:pt x="16755" y="41884"/>
                  </a:lnTo>
                  <a:lnTo>
                    <a:pt x="16755" y="16755"/>
                  </a:lnTo>
                  <a:lnTo>
                    <a:pt x="33509" y="16755"/>
                  </a:lnTo>
                  <a:lnTo>
                    <a:pt x="33509" y="41884"/>
                  </a:lnTo>
                  <a:lnTo>
                    <a:pt x="50263" y="41884"/>
                  </a:lnTo>
                  <a:lnTo>
                    <a:pt x="50263" y="16755"/>
                  </a:lnTo>
                  <a:lnTo>
                    <a:pt x="50263" y="8376"/>
                  </a:lnTo>
                  <a:lnTo>
                    <a:pt x="5026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27617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4646675" y="1494700"/>
              <a:ext cx="209400" cy="209400"/>
            </a:xfrm>
            <a:custGeom>
              <a:avLst/>
              <a:gdLst/>
              <a:ahLst/>
              <a:cxnLst/>
              <a:rect l="l" t="t" r="r" b="b"/>
              <a:pathLst>
                <a:path w="8376" h="8376" extrusionOk="0">
                  <a:moveTo>
                    <a:pt x="0" y="0"/>
                  </a:moveTo>
                  <a:lnTo>
                    <a:pt x="0" y="8375"/>
                  </a:lnTo>
                  <a:lnTo>
                    <a:pt x="8375" y="8375"/>
                  </a:lnTo>
                  <a:lnTo>
                    <a:pt x="837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AND_BODY_1">
    <p:bg>
      <p:bgPr>
        <a:solidFill>
          <a:srgbClr val="1C4587"/>
        </a:solidFill>
        <a:effectLst/>
      </p:bgPr>
    </p:bg>
    <p:spTree>
      <p:nvGrpSpPr>
        <p:cNvPr id="1" name="Shape 775"/>
        <p:cNvGrpSpPr/>
        <p:nvPr/>
      </p:nvGrpSpPr>
      <p:grpSpPr>
        <a:xfrm>
          <a:off x="0" y="0"/>
          <a:ext cx="0" cy="0"/>
          <a:chOff x="0" y="0"/>
          <a:chExt cx="0" cy="0"/>
        </a:xfrm>
      </p:grpSpPr>
      <p:cxnSp>
        <p:nvCxnSpPr>
          <p:cNvPr id="776" name="Google Shape;776;p13"/>
          <p:cNvCxnSpPr/>
          <p:nvPr/>
        </p:nvCxnSpPr>
        <p:spPr>
          <a:xfrm>
            <a:off x="1039500" y="2424889"/>
            <a:ext cx="7065000" cy="0"/>
          </a:xfrm>
          <a:prstGeom prst="straightConnector1">
            <a:avLst/>
          </a:prstGeom>
          <a:noFill/>
          <a:ln w="28575" cap="flat" cmpd="sng">
            <a:solidFill>
              <a:schemeClr val="accent1"/>
            </a:solidFill>
            <a:prstDash val="solid"/>
            <a:round/>
            <a:headEnd type="none" w="med" len="med"/>
            <a:tailEnd type="none" w="med" len="med"/>
          </a:ln>
        </p:spPr>
      </p:cxnSp>
      <p:cxnSp>
        <p:nvCxnSpPr>
          <p:cNvPr id="777" name="Google Shape;777;p13"/>
          <p:cNvCxnSpPr/>
          <p:nvPr/>
        </p:nvCxnSpPr>
        <p:spPr>
          <a:xfrm>
            <a:off x="1039500" y="3608864"/>
            <a:ext cx="7065000" cy="0"/>
          </a:xfrm>
          <a:prstGeom prst="straightConnector1">
            <a:avLst/>
          </a:prstGeom>
          <a:noFill/>
          <a:ln w="28575" cap="flat" cmpd="sng">
            <a:solidFill>
              <a:schemeClr val="accent1"/>
            </a:solidFill>
            <a:prstDash val="solid"/>
            <a:round/>
            <a:headEnd type="none" w="med" len="med"/>
            <a:tailEnd type="none" w="med" len="med"/>
          </a:ln>
        </p:spPr>
      </p:cxnSp>
      <p:sp>
        <p:nvSpPr>
          <p:cNvPr id="778" name="Google Shape;778;p13"/>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9" name="Google Shape;779;p13"/>
          <p:cNvSpPr txBox="1">
            <a:spLocks noGrp="1"/>
          </p:cNvSpPr>
          <p:nvPr>
            <p:ph type="title" idx="2"/>
          </p:nvPr>
        </p:nvSpPr>
        <p:spPr>
          <a:xfrm>
            <a:off x="1148450" y="1397525"/>
            <a:ext cx="3088800" cy="3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0" name="Google Shape;780;p13"/>
          <p:cNvSpPr txBox="1">
            <a:spLocks noGrp="1"/>
          </p:cNvSpPr>
          <p:nvPr>
            <p:ph type="subTitle" idx="1"/>
          </p:nvPr>
        </p:nvSpPr>
        <p:spPr>
          <a:xfrm>
            <a:off x="1148450" y="1657334"/>
            <a:ext cx="3088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1" name="Google Shape;781;p13"/>
          <p:cNvSpPr txBox="1">
            <a:spLocks noGrp="1"/>
          </p:cNvSpPr>
          <p:nvPr>
            <p:ph type="title" idx="3"/>
          </p:nvPr>
        </p:nvSpPr>
        <p:spPr>
          <a:xfrm>
            <a:off x="1148450" y="2569096"/>
            <a:ext cx="3088800" cy="3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2" name="Google Shape;782;p13"/>
          <p:cNvSpPr txBox="1">
            <a:spLocks noGrp="1"/>
          </p:cNvSpPr>
          <p:nvPr>
            <p:ph type="subTitle" idx="4"/>
          </p:nvPr>
        </p:nvSpPr>
        <p:spPr>
          <a:xfrm>
            <a:off x="1148450" y="2828905"/>
            <a:ext cx="3088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3" name="Google Shape;783;p13"/>
          <p:cNvSpPr txBox="1">
            <a:spLocks noGrp="1"/>
          </p:cNvSpPr>
          <p:nvPr>
            <p:ph type="title" idx="5"/>
          </p:nvPr>
        </p:nvSpPr>
        <p:spPr>
          <a:xfrm>
            <a:off x="1148450" y="3740666"/>
            <a:ext cx="3088800" cy="3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4" name="Google Shape;784;p13"/>
          <p:cNvSpPr txBox="1">
            <a:spLocks noGrp="1"/>
          </p:cNvSpPr>
          <p:nvPr>
            <p:ph type="subTitle" idx="6"/>
          </p:nvPr>
        </p:nvSpPr>
        <p:spPr>
          <a:xfrm>
            <a:off x="1148450" y="4000475"/>
            <a:ext cx="30888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5" name="Google Shape;785;p13"/>
          <p:cNvSpPr txBox="1">
            <a:spLocks noGrp="1"/>
          </p:cNvSpPr>
          <p:nvPr>
            <p:ph type="title" idx="7"/>
          </p:nvPr>
        </p:nvSpPr>
        <p:spPr>
          <a:xfrm>
            <a:off x="4906750" y="1397525"/>
            <a:ext cx="3088800" cy="3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6" name="Google Shape;786;p13"/>
          <p:cNvSpPr txBox="1">
            <a:spLocks noGrp="1"/>
          </p:cNvSpPr>
          <p:nvPr>
            <p:ph type="subTitle" idx="8"/>
          </p:nvPr>
        </p:nvSpPr>
        <p:spPr>
          <a:xfrm>
            <a:off x="4906750" y="1657338"/>
            <a:ext cx="3088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7" name="Google Shape;787;p13"/>
          <p:cNvSpPr txBox="1">
            <a:spLocks noGrp="1"/>
          </p:cNvSpPr>
          <p:nvPr>
            <p:ph type="title" idx="9"/>
          </p:nvPr>
        </p:nvSpPr>
        <p:spPr>
          <a:xfrm>
            <a:off x="4906750" y="2569107"/>
            <a:ext cx="3088800" cy="39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8" name="Google Shape;788;p13"/>
          <p:cNvSpPr txBox="1">
            <a:spLocks noGrp="1"/>
          </p:cNvSpPr>
          <p:nvPr>
            <p:ph type="subTitle" idx="13"/>
          </p:nvPr>
        </p:nvSpPr>
        <p:spPr>
          <a:xfrm>
            <a:off x="4906750" y="2828920"/>
            <a:ext cx="3088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789" name="Google Shape;789;p13"/>
          <p:cNvGrpSpPr/>
          <p:nvPr/>
        </p:nvGrpSpPr>
        <p:grpSpPr>
          <a:xfrm>
            <a:off x="7230575" y="3501811"/>
            <a:ext cx="1540410" cy="1636035"/>
            <a:chOff x="7230575" y="3501811"/>
            <a:chExt cx="1540410" cy="1636035"/>
          </a:xfrm>
        </p:grpSpPr>
        <p:grpSp>
          <p:nvGrpSpPr>
            <p:cNvPr id="790" name="Google Shape;790;p13"/>
            <p:cNvGrpSpPr/>
            <p:nvPr/>
          </p:nvGrpSpPr>
          <p:grpSpPr>
            <a:xfrm>
              <a:off x="7655512" y="4362305"/>
              <a:ext cx="775528" cy="775540"/>
              <a:chOff x="7655512" y="4362305"/>
              <a:chExt cx="775528" cy="775540"/>
            </a:xfrm>
          </p:grpSpPr>
          <p:sp>
            <p:nvSpPr>
              <p:cNvPr id="791" name="Google Shape;791;p13"/>
              <p:cNvSpPr/>
              <p:nvPr/>
            </p:nvSpPr>
            <p:spPr>
              <a:xfrm flipH="1">
                <a:off x="7825485" y="5042204"/>
                <a:ext cx="95633" cy="95641"/>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flipH="1">
                <a:off x="7921094" y="5042204"/>
                <a:ext cx="74382" cy="95641"/>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flipH="1">
                <a:off x="7995449" y="5042204"/>
                <a:ext cx="85020" cy="95641"/>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flipH="1">
                <a:off x="8080438" y="5042204"/>
                <a:ext cx="95649" cy="95641"/>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flipH="1">
                <a:off x="7825485" y="495721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flipH="1">
                <a:off x="7921094" y="495721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flipH="1">
                <a:off x="7995449" y="495721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flipH="1">
                <a:off x="8080438" y="495721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flipH="1">
                <a:off x="7825485" y="4872228"/>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flipH="1">
                <a:off x="7921094" y="4872228"/>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flipH="1">
                <a:off x="7995449" y="4872228"/>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flipH="1">
                <a:off x="8080438" y="4872228"/>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flipH="1">
                <a:off x="7825485" y="4787235"/>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flipH="1">
                <a:off x="7921094" y="4787235"/>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flipH="1">
                <a:off x="7995449" y="478723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flipH="1">
                <a:off x="8080438" y="4787235"/>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flipH="1">
                <a:off x="7825485" y="4702251"/>
                <a:ext cx="95633" cy="85012"/>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flipH="1">
                <a:off x="7921094" y="4702251"/>
                <a:ext cx="74382" cy="85012"/>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flipH="1">
                <a:off x="7995449" y="4702251"/>
                <a:ext cx="85020" cy="85012"/>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flipH="1">
                <a:off x="8080438" y="4702251"/>
                <a:ext cx="95649" cy="85012"/>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flipH="1">
                <a:off x="7655512"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flipH="1">
                <a:off x="7740496"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flipH="1">
                <a:off x="7825485" y="4617267"/>
                <a:ext cx="95633" cy="85012"/>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flipH="1">
                <a:off x="7921094" y="4617267"/>
                <a:ext cx="74382" cy="85012"/>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flipH="1">
                <a:off x="7995449" y="4617267"/>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flipH="1">
                <a:off x="8080438" y="4617267"/>
                <a:ext cx="95649" cy="85012"/>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flipH="1">
                <a:off x="8176054" y="4617267"/>
                <a:ext cx="74390" cy="85012"/>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flipH="1">
                <a:off x="8250417" y="4617267"/>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flipH="1">
                <a:off x="8335399" y="4617267"/>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flipH="1">
                <a:off x="7655512" y="4532274"/>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flipH="1">
                <a:off x="7995449" y="4532274"/>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flipH="1">
                <a:off x="8335399" y="4532274"/>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flipH="1">
                <a:off x="7655512" y="4447290"/>
                <a:ext cx="85012" cy="85012"/>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flipH="1">
                <a:off x="7995449" y="4447290"/>
                <a:ext cx="85020" cy="85012"/>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flipH="1">
                <a:off x="8335399" y="4447290"/>
                <a:ext cx="95641" cy="85012"/>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flipH="1">
                <a:off x="7655512" y="4362305"/>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flipH="1">
                <a:off x="7995449" y="4362305"/>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flipH="1">
                <a:off x="8335399" y="4362305"/>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13"/>
            <p:cNvSpPr/>
            <p:nvPr/>
          </p:nvSpPr>
          <p:spPr>
            <a:xfrm flipH="1">
              <a:off x="731555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flipH="1">
              <a:off x="7655512"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flipH="1">
              <a:off x="8080438" y="3671779"/>
              <a:ext cx="95649" cy="95641"/>
            </a:xfrm>
            <a:custGeom>
              <a:avLst/>
              <a:gdLst/>
              <a:ahLst/>
              <a:cxnLst/>
              <a:rect l="l" t="t" r="r" b="b"/>
              <a:pathLst>
                <a:path w="12247" h="12246" extrusionOk="0">
                  <a:moveTo>
                    <a:pt x="1" y="1"/>
                  </a:moveTo>
                  <a:lnTo>
                    <a:pt x="1" y="12246"/>
                  </a:lnTo>
                  <a:lnTo>
                    <a:pt x="12247" y="12246"/>
                  </a:lnTo>
                  <a:lnTo>
                    <a:pt x="12247"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flipH="1">
              <a:off x="8685973" y="3597414"/>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flipH="1">
              <a:off x="8685973"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flipH="1">
              <a:off x="8176054"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flipH="1">
              <a:off x="825041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13"/>
            <p:cNvGrpSpPr/>
            <p:nvPr/>
          </p:nvGrpSpPr>
          <p:grpSpPr>
            <a:xfrm>
              <a:off x="7230575" y="3501811"/>
              <a:ext cx="1540410" cy="860514"/>
              <a:chOff x="7230575" y="3501811"/>
              <a:chExt cx="1540410" cy="860514"/>
            </a:xfrm>
          </p:grpSpPr>
          <p:sp>
            <p:nvSpPr>
              <p:cNvPr id="837" name="Google Shape;837;p13"/>
              <p:cNvSpPr/>
              <p:nvPr/>
            </p:nvSpPr>
            <p:spPr>
              <a:xfrm flipH="1">
                <a:off x="731555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flipH="1">
                <a:off x="7400551"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flipH="1">
                <a:off x="7485535" y="4277321"/>
                <a:ext cx="85012" cy="85004"/>
              </a:xfrm>
              <a:custGeom>
                <a:avLst/>
                <a:gdLst/>
                <a:ahLst/>
                <a:cxnLst/>
                <a:rect l="l" t="t" r="r" b="b"/>
                <a:pathLst>
                  <a:path w="10885" h="10884" extrusionOk="0">
                    <a:moveTo>
                      <a:pt x="0" y="0"/>
                    </a:moveTo>
                    <a:lnTo>
                      <a:pt x="0" y="10884"/>
                    </a:lnTo>
                    <a:lnTo>
                      <a:pt x="10884" y="1088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flipH="1">
                <a:off x="7570520"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flipH="1">
                <a:off x="7655512"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flipH="1">
                <a:off x="7740496"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flipH="1">
                <a:off x="7825485" y="4277321"/>
                <a:ext cx="95633" cy="85004"/>
              </a:xfrm>
              <a:custGeom>
                <a:avLst/>
                <a:gdLst/>
                <a:ahLst/>
                <a:cxnLst/>
                <a:rect l="l" t="t" r="r" b="b"/>
                <a:pathLst>
                  <a:path w="12245"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flipH="1">
                <a:off x="7921094" y="4277321"/>
                <a:ext cx="74382" cy="85004"/>
              </a:xfrm>
              <a:custGeom>
                <a:avLst/>
                <a:gdLst/>
                <a:ahLst/>
                <a:cxnLst/>
                <a:rect l="l" t="t" r="r" b="b"/>
                <a:pathLst>
                  <a:path w="9524" h="10884" extrusionOk="0">
                    <a:moveTo>
                      <a:pt x="0" y="0"/>
                    </a:moveTo>
                    <a:lnTo>
                      <a:pt x="0" y="10884"/>
                    </a:lnTo>
                    <a:lnTo>
                      <a:pt x="9523" y="1088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flipH="1">
                <a:off x="7995449" y="4277321"/>
                <a:ext cx="85020" cy="85004"/>
              </a:xfrm>
              <a:custGeom>
                <a:avLst/>
                <a:gdLst/>
                <a:ahLst/>
                <a:cxnLst/>
                <a:rect l="l" t="t" r="r" b="b"/>
                <a:pathLst>
                  <a:path w="10886" h="10884" extrusionOk="0">
                    <a:moveTo>
                      <a:pt x="1" y="0"/>
                    </a:moveTo>
                    <a:lnTo>
                      <a:pt x="1"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flipH="1">
                <a:off x="8080438" y="4277321"/>
                <a:ext cx="95649" cy="85004"/>
              </a:xfrm>
              <a:custGeom>
                <a:avLst/>
                <a:gdLst/>
                <a:ahLst/>
                <a:cxnLst/>
                <a:rect l="l" t="t" r="r" b="b"/>
                <a:pathLst>
                  <a:path w="12247" h="10884" extrusionOk="0">
                    <a:moveTo>
                      <a:pt x="1" y="0"/>
                    </a:moveTo>
                    <a:lnTo>
                      <a:pt x="1" y="10884"/>
                    </a:lnTo>
                    <a:lnTo>
                      <a:pt x="12247" y="1088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flipH="1">
                <a:off x="8176054"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flipH="1">
                <a:off x="825041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flipH="1">
                <a:off x="8335399" y="4277321"/>
                <a:ext cx="95641" cy="85004"/>
              </a:xfrm>
              <a:custGeom>
                <a:avLst/>
                <a:gdLst/>
                <a:ahLst/>
                <a:cxnLst/>
                <a:rect l="l" t="t" r="r" b="b"/>
                <a:pathLst>
                  <a:path w="12246" h="10884" extrusionOk="0">
                    <a:moveTo>
                      <a:pt x="1" y="0"/>
                    </a:moveTo>
                    <a:lnTo>
                      <a:pt x="1"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flipH="1">
                <a:off x="8431015" y="4277321"/>
                <a:ext cx="74390" cy="85004"/>
              </a:xfrm>
              <a:custGeom>
                <a:avLst/>
                <a:gdLst/>
                <a:ahLst/>
                <a:cxnLst/>
                <a:rect l="l" t="t" r="r" b="b"/>
                <a:pathLst>
                  <a:path w="9525" h="10884" extrusionOk="0">
                    <a:moveTo>
                      <a:pt x="1" y="0"/>
                    </a:moveTo>
                    <a:lnTo>
                      <a:pt x="1" y="10884"/>
                    </a:lnTo>
                    <a:lnTo>
                      <a:pt x="9525" y="1088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flipH="1">
                <a:off x="8505377" y="4277321"/>
                <a:ext cx="85012" cy="85004"/>
              </a:xfrm>
              <a:custGeom>
                <a:avLst/>
                <a:gdLst/>
                <a:ahLst/>
                <a:cxnLst/>
                <a:rect l="l" t="t" r="r" b="b"/>
                <a:pathLst>
                  <a:path w="10885" h="10884" extrusionOk="0">
                    <a:moveTo>
                      <a:pt x="0" y="0"/>
                    </a:moveTo>
                    <a:lnTo>
                      <a:pt x="0" y="10884"/>
                    </a:lnTo>
                    <a:lnTo>
                      <a:pt x="10885" y="1088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flipH="1">
                <a:off x="8590359" y="4277321"/>
                <a:ext cx="95641" cy="85004"/>
              </a:xfrm>
              <a:custGeom>
                <a:avLst/>
                <a:gdLst/>
                <a:ahLst/>
                <a:cxnLst/>
                <a:rect l="l" t="t" r="r" b="b"/>
                <a:pathLst>
                  <a:path w="12246" h="10884" extrusionOk="0">
                    <a:moveTo>
                      <a:pt x="0" y="0"/>
                    </a:moveTo>
                    <a:lnTo>
                      <a:pt x="0" y="10884"/>
                    </a:lnTo>
                    <a:lnTo>
                      <a:pt x="12245" y="1088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flipH="1">
                <a:off x="731555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flipH="1">
                <a:off x="7400551"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flipH="1">
                <a:off x="7485535" y="4181710"/>
                <a:ext cx="85012" cy="95641"/>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flipH="1">
                <a:off x="7570520"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flipH="1">
                <a:off x="7655512"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flipH="1">
                <a:off x="7740496"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flipH="1">
                <a:off x="7825485" y="4181710"/>
                <a:ext cx="95633" cy="95641"/>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flipH="1">
                <a:off x="7921094" y="4181710"/>
                <a:ext cx="74382" cy="95641"/>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flipH="1">
                <a:off x="7995449" y="4181710"/>
                <a:ext cx="85020" cy="95641"/>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flipH="1">
                <a:off x="8080438" y="4181710"/>
                <a:ext cx="95649" cy="95641"/>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flipH="1">
                <a:off x="8176054"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flipH="1">
                <a:off x="825041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flipH="1">
                <a:off x="8335399" y="4181710"/>
                <a:ext cx="95641" cy="95641"/>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flipH="1">
                <a:off x="8431015" y="4181710"/>
                <a:ext cx="74390" cy="95641"/>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flipH="1">
                <a:off x="8505377" y="4181710"/>
                <a:ext cx="85012" cy="95641"/>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flipH="1">
                <a:off x="8590359" y="4181710"/>
                <a:ext cx="95641" cy="95641"/>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flipH="1">
                <a:off x="731555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flipH="1">
                <a:off x="7400551"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flipH="1">
                <a:off x="7485535" y="4107344"/>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flipH="1">
                <a:off x="7570520"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flipH="1">
                <a:off x="7655512"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flipH="1">
                <a:off x="7740496"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flipH="1">
                <a:off x="7825485" y="4107344"/>
                <a:ext cx="95633" cy="74390"/>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flipH="1">
                <a:off x="7921094" y="4107344"/>
                <a:ext cx="74382" cy="74390"/>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flipH="1">
                <a:off x="7995449" y="4107344"/>
                <a:ext cx="85020" cy="74390"/>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flipH="1">
                <a:off x="8080438" y="4107344"/>
                <a:ext cx="95649" cy="74390"/>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flipH="1">
                <a:off x="8176054"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flipH="1">
                <a:off x="825041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flipH="1">
                <a:off x="8335399" y="4107344"/>
                <a:ext cx="95641" cy="74390"/>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flipH="1">
                <a:off x="8431015" y="4107344"/>
                <a:ext cx="74390" cy="74390"/>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flipH="1">
                <a:off x="8505377" y="4107344"/>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flipH="1">
                <a:off x="8590359" y="4107344"/>
                <a:ext cx="95641" cy="74390"/>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flipH="1">
                <a:off x="731555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flipH="1">
                <a:off x="7400551"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flipH="1">
                <a:off x="7485535"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flipH="1">
                <a:off x="7570520"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flipH="1">
                <a:off x="7655512"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flipH="1">
                <a:off x="7740496"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flipH="1">
                <a:off x="7825485" y="4022352"/>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flipH="1">
                <a:off x="7921094" y="4022352"/>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flipH="1">
                <a:off x="7995449" y="4022352"/>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flipH="1">
                <a:off x="8080438" y="4022352"/>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flipH="1">
                <a:off x="8176054"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flipH="1">
                <a:off x="825041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flipH="1">
                <a:off x="8335399" y="4022352"/>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flipH="1">
                <a:off x="8431015" y="4022352"/>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flipH="1">
                <a:off x="8505377" y="4022352"/>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flipH="1">
                <a:off x="8590359" y="4022352"/>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flipH="1">
                <a:off x="731555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flipH="1">
                <a:off x="7400551"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flipH="1">
                <a:off x="7485535" y="3926748"/>
                <a:ext cx="85012" cy="95633"/>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flipH="1">
                <a:off x="7570520"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flipH="1">
                <a:off x="7655512"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flipH="1">
                <a:off x="7740496"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flipH="1">
                <a:off x="7825485" y="3926748"/>
                <a:ext cx="95633" cy="95633"/>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flipH="1">
                <a:off x="7921094" y="3926748"/>
                <a:ext cx="74382" cy="95633"/>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flipH="1">
                <a:off x="7995449" y="3926748"/>
                <a:ext cx="85020" cy="95633"/>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flipH="1">
                <a:off x="8080438" y="3926748"/>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flipH="1">
                <a:off x="8176054"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flipH="1">
                <a:off x="825041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flipH="1">
                <a:off x="8335399" y="3926748"/>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flipH="1">
                <a:off x="8431015" y="3926748"/>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flipH="1">
                <a:off x="8505377" y="3926748"/>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flipH="1">
                <a:off x="8590359" y="3926748"/>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flipH="1">
                <a:off x="731555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flipH="1">
                <a:off x="7400551"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flipH="1">
                <a:off x="7485535" y="3852383"/>
                <a:ext cx="85012" cy="74390"/>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flipH="1">
                <a:off x="7570520"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flipH="1">
                <a:off x="7655512"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flipH="1">
                <a:off x="7740496"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flipH="1">
                <a:off x="7825485" y="3852383"/>
                <a:ext cx="95633" cy="74390"/>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flipH="1">
                <a:off x="7921094" y="3852383"/>
                <a:ext cx="74382" cy="74390"/>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flipH="1">
                <a:off x="7995449" y="3852383"/>
                <a:ext cx="85020" cy="74390"/>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flipH="1">
                <a:off x="8080438" y="3852383"/>
                <a:ext cx="95649" cy="74390"/>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flipH="1">
                <a:off x="8176054"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flipH="1">
                <a:off x="825041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flipH="1">
                <a:off x="8335399" y="3852383"/>
                <a:ext cx="95641" cy="74390"/>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flipH="1">
                <a:off x="8431015" y="3852383"/>
                <a:ext cx="74390" cy="74390"/>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flipH="1">
                <a:off x="8505377" y="3852383"/>
                <a:ext cx="85012" cy="74390"/>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flipH="1">
                <a:off x="8590359" y="3852383"/>
                <a:ext cx="95641" cy="74390"/>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flipH="1">
                <a:off x="7230575" y="4192329"/>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flipH="1">
                <a:off x="7230575" y="4117963"/>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flipH="1">
                <a:off x="7230575" y="4022352"/>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flipH="1">
                <a:off x="7230575" y="3937368"/>
                <a:ext cx="85012" cy="85012"/>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flipH="1">
                <a:off x="7230575" y="3863002"/>
                <a:ext cx="85012" cy="74390"/>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flipH="1">
                <a:off x="7400551"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flipH="1">
                <a:off x="7485535" y="3767391"/>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flipH="1">
                <a:off x="7570520"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flipH="1">
                <a:off x="7740496"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flipH="1">
                <a:off x="7825485" y="3767391"/>
                <a:ext cx="95633" cy="8502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flipH="1">
                <a:off x="7921094" y="3767391"/>
                <a:ext cx="74382" cy="8502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flipH="1">
                <a:off x="7995449" y="3767391"/>
                <a:ext cx="85020" cy="8502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flipH="1">
                <a:off x="8080438" y="3767391"/>
                <a:ext cx="95649" cy="8502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flipH="1">
                <a:off x="8176054"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flipH="1">
                <a:off x="825041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flipH="1">
                <a:off x="8335399" y="3767391"/>
                <a:ext cx="95641" cy="8502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flipH="1">
                <a:off x="8431015" y="3767391"/>
                <a:ext cx="74390" cy="8502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flipH="1">
                <a:off x="8505377" y="3767391"/>
                <a:ext cx="85012" cy="8502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flipH="1">
                <a:off x="8590359" y="3767391"/>
                <a:ext cx="95641" cy="8502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flipH="1">
                <a:off x="8176054"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flipH="1">
                <a:off x="825041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flipH="1">
                <a:off x="8335399" y="3671779"/>
                <a:ext cx="95641" cy="95641"/>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flipH="1">
                <a:off x="8431015" y="3671779"/>
                <a:ext cx="74390" cy="95641"/>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flipH="1">
                <a:off x="8505377" y="3671779"/>
                <a:ext cx="85012" cy="95641"/>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flipH="1">
                <a:off x="8590359" y="3671779"/>
                <a:ext cx="95641" cy="95641"/>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flipH="1">
                <a:off x="8080438" y="3597414"/>
                <a:ext cx="95649" cy="74390"/>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flipH="1">
                <a:off x="8176054"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flipH="1">
                <a:off x="825041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flipH="1">
                <a:off x="8335399" y="3597414"/>
                <a:ext cx="95641" cy="74390"/>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flipH="1">
                <a:off x="8431015" y="3597414"/>
                <a:ext cx="74390" cy="74390"/>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flipH="1">
                <a:off x="8505377" y="3597414"/>
                <a:ext cx="85012" cy="74390"/>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flipH="1">
                <a:off x="8590359" y="3597414"/>
                <a:ext cx="95641" cy="74390"/>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flipH="1">
                <a:off x="8685973" y="3693026"/>
                <a:ext cx="85012" cy="74390"/>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flipH="1">
                <a:off x="8685973" y="3852383"/>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flipH="1">
                <a:off x="8685973" y="3937368"/>
                <a:ext cx="85012" cy="85012"/>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flipH="1">
                <a:off x="8685973" y="4022352"/>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flipH="1">
                <a:off x="8685973" y="4107344"/>
                <a:ext cx="85012" cy="85012"/>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flipH="1">
                <a:off x="8685973" y="4192329"/>
                <a:ext cx="85012" cy="8502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flipH="1">
                <a:off x="8080438" y="3501811"/>
                <a:ext cx="95649" cy="95633"/>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flipH="1">
                <a:off x="8335399" y="3501811"/>
                <a:ext cx="95641" cy="95633"/>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flipH="1">
                <a:off x="8431015" y="3501811"/>
                <a:ext cx="74390" cy="95633"/>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flipH="1">
                <a:off x="8505377" y="3501811"/>
                <a:ext cx="85012" cy="95633"/>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flipH="1">
                <a:off x="8590359" y="3501811"/>
                <a:ext cx="95641" cy="95633"/>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6" name="Google Shape;976;p13"/>
          <p:cNvGrpSpPr/>
          <p:nvPr/>
        </p:nvGrpSpPr>
        <p:grpSpPr>
          <a:xfrm>
            <a:off x="6163859" y="4325295"/>
            <a:ext cx="1007280" cy="1069810"/>
            <a:chOff x="6163859" y="4325295"/>
            <a:chExt cx="1007280" cy="1069810"/>
          </a:xfrm>
        </p:grpSpPr>
        <p:sp>
          <p:nvSpPr>
            <p:cNvPr id="977" name="Google Shape;977;p13"/>
            <p:cNvSpPr/>
            <p:nvPr/>
          </p:nvSpPr>
          <p:spPr>
            <a:xfrm>
              <a:off x="6719586" y="5332558"/>
              <a:ext cx="62541" cy="62546"/>
            </a:xfrm>
            <a:custGeom>
              <a:avLst/>
              <a:gdLst/>
              <a:ahLst/>
              <a:cxnLst/>
              <a:rect l="l" t="t" r="r" b="b"/>
              <a:pathLst>
                <a:path w="12245" h="12246" extrusionOk="0">
                  <a:moveTo>
                    <a:pt x="0" y="0"/>
                  </a:moveTo>
                  <a:lnTo>
                    <a:pt x="0" y="12245"/>
                  </a:lnTo>
                  <a:lnTo>
                    <a:pt x="12245" y="1224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6670963" y="5332558"/>
              <a:ext cx="48644" cy="62546"/>
            </a:xfrm>
            <a:custGeom>
              <a:avLst/>
              <a:gdLst/>
              <a:ahLst/>
              <a:cxnLst/>
              <a:rect l="l" t="t" r="r" b="b"/>
              <a:pathLst>
                <a:path w="9524" h="12246" extrusionOk="0">
                  <a:moveTo>
                    <a:pt x="0" y="0"/>
                  </a:moveTo>
                  <a:lnTo>
                    <a:pt x="0" y="12245"/>
                  </a:lnTo>
                  <a:lnTo>
                    <a:pt x="9523" y="1224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6615387" y="5332558"/>
              <a:ext cx="55600" cy="62546"/>
            </a:xfrm>
            <a:custGeom>
              <a:avLst/>
              <a:gdLst/>
              <a:ahLst/>
              <a:cxnLst/>
              <a:rect l="l" t="t" r="r" b="b"/>
              <a:pathLst>
                <a:path w="10886" h="12246" extrusionOk="0">
                  <a:moveTo>
                    <a:pt x="1" y="0"/>
                  </a:moveTo>
                  <a:lnTo>
                    <a:pt x="1" y="12245"/>
                  </a:lnTo>
                  <a:lnTo>
                    <a:pt x="10885" y="1224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6552862" y="5332558"/>
              <a:ext cx="62552" cy="62546"/>
            </a:xfrm>
            <a:custGeom>
              <a:avLst/>
              <a:gdLst/>
              <a:ahLst/>
              <a:cxnLst/>
              <a:rect l="l" t="t" r="r" b="b"/>
              <a:pathLst>
                <a:path w="12247" h="12246" extrusionOk="0">
                  <a:moveTo>
                    <a:pt x="1" y="0"/>
                  </a:moveTo>
                  <a:lnTo>
                    <a:pt x="1" y="12245"/>
                  </a:lnTo>
                  <a:lnTo>
                    <a:pt x="12247" y="1224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6719586" y="5276982"/>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6670963" y="5276982"/>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6615387" y="527698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6552862" y="5276982"/>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6719586" y="522141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6670963" y="522141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615387" y="522141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552862" y="522141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6719586" y="5165834"/>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6670963" y="5165834"/>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6615387" y="5165834"/>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6552862" y="5165834"/>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6719586" y="5110263"/>
              <a:ext cx="62541" cy="55595"/>
            </a:xfrm>
            <a:custGeom>
              <a:avLst/>
              <a:gdLst/>
              <a:ahLst/>
              <a:cxnLst/>
              <a:rect l="l" t="t" r="r" b="b"/>
              <a:pathLst>
                <a:path w="12245" h="10885" extrusionOk="0">
                  <a:moveTo>
                    <a:pt x="0" y="1"/>
                  </a:moveTo>
                  <a:lnTo>
                    <a:pt x="0"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6670963" y="5110263"/>
              <a:ext cx="48644" cy="55595"/>
            </a:xfrm>
            <a:custGeom>
              <a:avLst/>
              <a:gdLst/>
              <a:ahLst/>
              <a:cxnLst/>
              <a:rect l="l" t="t" r="r" b="b"/>
              <a:pathLst>
                <a:path w="9524" h="10885" extrusionOk="0">
                  <a:moveTo>
                    <a:pt x="0" y="1"/>
                  </a:moveTo>
                  <a:lnTo>
                    <a:pt x="0" y="10885"/>
                  </a:lnTo>
                  <a:lnTo>
                    <a:pt x="9523" y="10885"/>
                  </a:lnTo>
                  <a:lnTo>
                    <a:pt x="952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6615387" y="5110263"/>
              <a:ext cx="55600" cy="55595"/>
            </a:xfrm>
            <a:custGeom>
              <a:avLst/>
              <a:gdLst/>
              <a:ahLst/>
              <a:cxnLst/>
              <a:rect l="l" t="t" r="r" b="b"/>
              <a:pathLst>
                <a:path w="10886" h="10885"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6552862" y="5110263"/>
              <a:ext cx="62552" cy="55595"/>
            </a:xfrm>
            <a:custGeom>
              <a:avLst/>
              <a:gdLst/>
              <a:ahLst/>
              <a:cxnLst/>
              <a:rect l="l" t="t" r="r" b="b"/>
              <a:pathLst>
                <a:path w="12247" h="10885" extrusionOk="0">
                  <a:moveTo>
                    <a:pt x="1" y="1"/>
                  </a:moveTo>
                  <a:lnTo>
                    <a:pt x="1" y="10885"/>
                  </a:lnTo>
                  <a:lnTo>
                    <a:pt x="12247" y="10885"/>
                  </a:lnTo>
                  <a:lnTo>
                    <a:pt x="122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6837677"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6782101"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6719586" y="5054691"/>
              <a:ext cx="62541" cy="55595"/>
            </a:xfrm>
            <a:custGeom>
              <a:avLst/>
              <a:gdLst/>
              <a:ahLst/>
              <a:cxnLst/>
              <a:rect l="l" t="t" r="r" b="b"/>
              <a:pathLst>
                <a:path w="12245" h="10885" extrusionOk="0">
                  <a:moveTo>
                    <a:pt x="0" y="0"/>
                  </a:moveTo>
                  <a:lnTo>
                    <a:pt x="0"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6670963" y="5054691"/>
              <a:ext cx="48644" cy="55595"/>
            </a:xfrm>
            <a:custGeom>
              <a:avLst/>
              <a:gdLst/>
              <a:ahLst/>
              <a:cxnLst/>
              <a:rect l="l" t="t" r="r" b="b"/>
              <a:pathLst>
                <a:path w="9524" h="10885" extrusionOk="0">
                  <a:moveTo>
                    <a:pt x="0" y="0"/>
                  </a:moveTo>
                  <a:lnTo>
                    <a:pt x="0" y="10885"/>
                  </a:lnTo>
                  <a:lnTo>
                    <a:pt x="9523" y="10885"/>
                  </a:lnTo>
                  <a:lnTo>
                    <a:pt x="9523"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6615387" y="5054691"/>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6552862" y="5054691"/>
              <a:ext cx="62552" cy="55595"/>
            </a:xfrm>
            <a:custGeom>
              <a:avLst/>
              <a:gdLst/>
              <a:ahLst/>
              <a:cxnLst/>
              <a:rect l="l" t="t" r="r" b="b"/>
              <a:pathLst>
                <a:path w="12247" h="10885" extrusionOk="0">
                  <a:moveTo>
                    <a:pt x="1" y="0"/>
                  </a:moveTo>
                  <a:lnTo>
                    <a:pt x="1" y="10885"/>
                  </a:lnTo>
                  <a:lnTo>
                    <a:pt x="12247" y="10885"/>
                  </a:lnTo>
                  <a:lnTo>
                    <a:pt x="122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6504240" y="5054691"/>
              <a:ext cx="48649" cy="55595"/>
            </a:xfrm>
            <a:custGeom>
              <a:avLst/>
              <a:gdLst/>
              <a:ahLst/>
              <a:cxnLst/>
              <a:rect l="l" t="t" r="r" b="b"/>
              <a:pathLst>
                <a:path w="9525" h="10885" extrusionOk="0">
                  <a:moveTo>
                    <a:pt x="1" y="0"/>
                  </a:moveTo>
                  <a:lnTo>
                    <a:pt x="1" y="10885"/>
                  </a:lnTo>
                  <a:lnTo>
                    <a:pt x="9525" y="10885"/>
                  </a:lnTo>
                  <a:lnTo>
                    <a:pt x="952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6448669" y="5054691"/>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6386148" y="5054691"/>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6837677" y="499911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6615387" y="4999115"/>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6386148" y="4999115"/>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6837677" y="4943544"/>
              <a:ext cx="55595" cy="55595"/>
            </a:xfrm>
            <a:custGeom>
              <a:avLst/>
              <a:gdLst/>
              <a:ahLst/>
              <a:cxnLst/>
              <a:rect l="l" t="t" r="r" b="b"/>
              <a:pathLst>
                <a:path w="10885" h="10885" extrusionOk="0">
                  <a:moveTo>
                    <a:pt x="0" y="0"/>
                  </a:moveTo>
                  <a:lnTo>
                    <a:pt x="0"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6615387" y="4943544"/>
              <a:ext cx="55600" cy="55595"/>
            </a:xfrm>
            <a:custGeom>
              <a:avLst/>
              <a:gdLst/>
              <a:ahLst/>
              <a:cxnLst/>
              <a:rect l="l" t="t" r="r" b="b"/>
              <a:pathLst>
                <a:path w="10886" h="10885" extrusionOk="0">
                  <a:moveTo>
                    <a:pt x="1" y="0"/>
                  </a:moveTo>
                  <a:lnTo>
                    <a:pt x="1" y="10885"/>
                  </a:lnTo>
                  <a:lnTo>
                    <a:pt x="10885" y="10885"/>
                  </a:lnTo>
                  <a:lnTo>
                    <a:pt x="1088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6386148" y="4943544"/>
              <a:ext cx="62546" cy="55595"/>
            </a:xfrm>
            <a:custGeom>
              <a:avLst/>
              <a:gdLst/>
              <a:ahLst/>
              <a:cxnLst/>
              <a:rect l="l" t="t" r="r" b="b"/>
              <a:pathLst>
                <a:path w="12246" h="10885" extrusionOk="0">
                  <a:moveTo>
                    <a:pt x="1" y="0"/>
                  </a:moveTo>
                  <a:lnTo>
                    <a:pt x="1" y="10885"/>
                  </a:lnTo>
                  <a:lnTo>
                    <a:pt x="12245" y="10885"/>
                  </a:lnTo>
                  <a:lnTo>
                    <a:pt x="12245"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6837677" y="4887972"/>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6615387" y="4887972"/>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6386148" y="4887972"/>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705996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7004396"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6948824" y="4832401"/>
              <a:ext cx="55595" cy="55590"/>
            </a:xfrm>
            <a:custGeom>
              <a:avLst/>
              <a:gdLst/>
              <a:ahLst/>
              <a:cxnLst/>
              <a:rect l="l" t="t" r="r" b="b"/>
              <a:pathLst>
                <a:path w="10885" h="10884" extrusionOk="0">
                  <a:moveTo>
                    <a:pt x="0" y="0"/>
                  </a:moveTo>
                  <a:lnTo>
                    <a:pt x="0" y="10884"/>
                  </a:lnTo>
                  <a:lnTo>
                    <a:pt x="10884" y="10884"/>
                  </a:lnTo>
                  <a:lnTo>
                    <a:pt x="108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6893248"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6837677"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6782101"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6719586" y="4832401"/>
              <a:ext cx="62541" cy="55590"/>
            </a:xfrm>
            <a:custGeom>
              <a:avLst/>
              <a:gdLst/>
              <a:ahLst/>
              <a:cxnLst/>
              <a:rect l="l" t="t" r="r" b="b"/>
              <a:pathLst>
                <a:path w="12245"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6670963" y="4832401"/>
              <a:ext cx="48644" cy="55590"/>
            </a:xfrm>
            <a:custGeom>
              <a:avLst/>
              <a:gdLst/>
              <a:ahLst/>
              <a:cxnLst/>
              <a:rect l="l" t="t" r="r" b="b"/>
              <a:pathLst>
                <a:path w="9524" h="10884" extrusionOk="0">
                  <a:moveTo>
                    <a:pt x="0" y="0"/>
                  </a:moveTo>
                  <a:lnTo>
                    <a:pt x="0" y="10884"/>
                  </a:lnTo>
                  <a:lnTo>
                    <a:pt x="9523" y="10884"/>
                  </a:lnTo>
                  <a:lnTo>
                    <a:pt x="95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6615387" y="4832401"/>
              <a:ext cx="55600" cy="55590"/>
            </a:xfrm>
            <a:custGeom>
              <a:avLst/>
              <a:gdLst/>
              <a:ahLst/>
              <a:cxnLst/>
              <a:rect l="l" t="t" r="r" b="b"/>
              <a:pathLst>
                <a:path w="10886" h="10884" extrusionOk="0">
                  <a:moveTo>
                    <a:pt x="1" y="0"/>
                  </a:moveTo>
                  <a:lnTo>
                    <a:pt x="1"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552862" y="4832401"/>
              <a:ext cx="62552" cy="55590"/>
            </a:xfrm>
            <a:custGeom>
              <a:avLst/>
              <a:gdLst/>
              <a:ahLst/>
              <a:cxnLst/>
              <a:rect l="l" t="t" r="r" b="b"/>
              <a:pathLst>
                <a:path w="12247" h="10884" extrusionOk="0">
                  <a:moveTo>
                    <a:pt x="1" y="0"/>
                  </a:moveTo>
                  <a:lnTo>
                    <a:pt x="1" y="10884"/>
                  </a:lnTo>
                  <a:lnTo>
                    <a:pt x="12247" y="10884"/>
                  </a:lnTo>
                  <a:lnTo>
                    <a:pt x="1224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6504240"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6448669"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6386148" y="4832401"/>
              <a:ext cx="62546" cy="55590"/>
            </a:xfrm>
            <a:custGeom>
              <a:avLst/>
              <a:gdLst/>
              <a:ahLst/>
              <a:cxnLst/>
              <a:rect l="l" t="t" r="r" b="b"/>
              <a:pathLst>
                <a:path w="12246" h="10884" extrusionOk="0">
                  <a:moveTo>
                    <a:pt x="1" y="0"/>
                  </a:moveTo>
                  <a:lnTo>
                    <a:pt x="1"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6337521" y="4832401"/>
              <a:ext cx="48649" cy="55590"/>
            </a:xfrm>
            <a:custGeom>
              <a:avLst/>
              <a:gdLst/>
              <a:ahLst/>
              <a:cxnLst/>
              <a:rect l="l" t="t" r="r" b="b"/>
              <a:pathLst>
                <a:path w="9525" h="10884" extrusionOk="0">
                  <a:moveTo>
                    <a:pt x="1" y="0"/>
                  </a:moveTo>
                  <a:lnTo>
                    <a:pt x="1" y="10884"/>
                  </a:lnTo>
                  <a:lnTo>
                    <a:pt x="9525" y="10884"/>
                  </a:lnTo>
                  <a:lnTo>
                    <a:pt x="952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6281950" y="4832401"/>
              <a:ext cx="55595" cy="55590"/>
            </a:xfrm>
            <a:custGeom>
              <a:avLst/>
              <a:gdLst/>
              <a:ahLst/>
              <a:cxnLst/>
              <a:rect l="l" t="t" r="r" b="b"/>
              <a:pathLst>
                <a:path w="10885" h="10884" extrusionOk="0">
                  <a:moveTo>
                    <a:pt x="0" y="0"/>
                  </a:moveTo>
                  <a:lnTo>
                    <a:pt x="0" y="10884"/>
                  </a:lnTo>
                  <a:lnTo>
                    <a:pt x="10885" y="10884"/>
                  </a:lnTo>
                  <a:lnTo>
                    <a:pt x="1088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6219430" y="4832401"/>
              <a:ext cx="62546" cy="55590"/>
            </a:xfrm>
            <a:custGeom>
              <a:avLst/>
              <a:gdLst/>
              <a:ahLst/>
              <a:cxnLst/>
              <a:rect l="l" t="t" r="r" b="b"/>
              <a:pathLst>
                <a:path w="12246" h="10884" extrusionOk="0">
                  <a:moveTo>
                    <a:pt x="0" y="0"/>
                  </a:moveTo>
                  <a:lnTo>
                    <a:pt x="0" y="10884"/>
                  </a:lnTo>
                  <a:lnTo>
                    <a:pt x="12245" y="10884"/>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705996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7004396"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6948824" y="4769881"/>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6893248"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6837677"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6782101"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6719586" y="4769881"/>
              <a:ext cx="62541" cy="62546"/>
            </a:xfrm>
            <a:custGeom>
              <a:avLst/>
              <a:gdLst/>
              <a:ahLst/>
              <a:cxnLst/>
              <a:rect l="l" t="t" r="r" b="b"/>
              <a:pathLst>
                <a:path w="12245"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6670963" y="4769881"/>
              <a:ext cx="48644" cy="62546"/>
            </a:xfrm>
            <a:custGeom>
              <a:avLst/>
              <a:gdLst/>
              <a:ahLst/>
              <a:cxnLst/>
              <a:rect l="l" t="t" r="r" b="b"/>
              <a:pathLst>
                <a:path w="9524" h="12246" extrusionOk="0">
                  <a:moveTo>
                    <a:pt x="0" y="1"/>
                  </a:moveTo>
                  <a:lnTo>
                    <a:pt x="0" y="12245"/>
                  </a:lnTo>
                  <a:lnTo>
                    <a:pt x="9523" y="1224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6615387" y="4769881"/>
              <a:ext cx="55600" cy="62546"/>
            </a:xfrm>
            <a:custGeom>
              <a:avLst/>
              <a:gdLst/>
              <a:ahLst/>
              <a:cxnLst/>
              <a:rect l="l" t="t" r="r" b="b"/>
              <a:pathLst>
                <a:path w="10886" h="12246" extrusionOk="0">
                  <a:moveTo>
                    <a:pt x="1" y="1"/>
                  </a:moveTo>
                  <a:lnTo>
                    <a:pt x="1"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6552862" y="4769881"/>
              <a:ext cx="62552" cy="62546"/>
            </a:xfrm>
            <a:custGeom>
              <a:avLst/>
              <a:gdLst/>
              <a:ahLst/>
              <a:cxnLst/>
              <a:rect l="l" t="t" r="r" b="b"/>
              <a:pathLst>
                <a:path w="12247" h="12246" extrusionOk="0">
                  <a:moveTo>
                    <a:pt x="1" y="1"/>
                  </a:moveTo>
                  <a:lnTo>
                    <a:pt x="1" y="12245"/>
                  </a:lnTo>
                  <a:lnTo>
                    <a:pt x="12247" y="1224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6504240"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6448669"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6386148" y="4769881"/>
              <a:ext cx="62546" cy="62546"/>
            </a:xfrm>
            <a:custGeom>
              <a:avLst/>
              <a:gdLst/>
              <a:ahLst/>
              <a:cxnLst/>
              <a:rect l="l" t="t" r="r" b="b"/>
              <a:pathLst>
                <a:path w="12246" h="12246" extrusionOk="0">
                  <a:moveTo>
                    <a:pt x="1" y="1"/>
                  </a:moveTo>
                  <a:lnTo>
                    <a:pt x="1"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6337521" y="4769881"/>
              <a:ext cx="48649" cy="62546"/>
            </a:xfrm>
            <a:custGeom>
              <a:avLst/>
              <a:gdLst/>
              <a:ahLst/>
              <a:cxnLst/>
              <a:rect l="l" t="t" r="r" b="b"/>
              <a:pathLst>
                <a:path w="9525" h="12246" extrusionOk="0">
                  <a:moveTo>
                    <a:pt x="1" y="1"/>
                  </a:moveTo>
                  <a:lnTo>
                    <a:pt x="1" y="12245"/>
                  </a:lnTo>
                  <a:lnTo>
                    <a:pt x="9525" y="1224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81950" y="4769881"/>
              <a:ext cx="55595" cy="62546"/>
            </a:xfrm>
            <a:custGeom>
              <a:avLst/>
              <a:gdLst/>
              <a:ahLst/>
              <a:cxnLst/>
              <a:rect l="l" t="t" r="r" b="b"/>
              <a:pathLst>
                <a:path w="10885" h="12246" extrusionOk="0">
                  <a:moveTo>
                    <a:pt x="0" y="1"/>
                  </a:moveTo>
                  <a:lnTo>
                    <a:pt x="0" y="12245"/>
                  </a:lnTo>
                  <a:lnTo>
                    <a:pt x="10885" y="1224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6219430" y="4769881"/>
              <a:ext cx="62546" cy="62546"/>
            </a:xfrm>
            <a:custGeom>
              <a:avLst/>
              <a:gdLst/>
              <a:ahLst/>
              <a:cxnLst/>
              <a:rect l="l" t="t" r="r" b="b"/>
              <a:pathLst>
                <a:path w="12246" h="12246" extrusionOk="0">
                  <a:moveTo>
                    <a:pt x="0" y="1"/>
                  </a:moveTo>
                  <a:lnTo>
                    <a:pt x="0" y="12245"/>
                  </a:lnTo>
                  <a:lnTo>
                    <a:pt x="12245" y="1224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705996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7004396"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6948824" y="4721253"/>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6893248"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6837677"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782101"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6719586" y="4721253"/>
              <a:ext cx="62541" cy="48649"/>
            </a:xfrm>
            <a:custGeom>
              <a:avLst/>
              <a:gdLst/>
              <a:ahLst/>
              <a:cxnLst/>
              <a:rect l="l" t="t" r="r" b="b"/>
              <a:pathLst>
                <a:path w="12245"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6670963" y="4721253"/>
              <a:ext cx="48644" cy="48649"/>
            </a:xfrm>
            <a:custGeom>
              <a:avLst/>
              <a:gdLst/>
              <a:ahLst/>
              <a:cxnLst/>
              <a:rect l="l" t="t" r="r" b="b"/>
              <a:pathLst>
                <a:path w="9524" h="9525" extrusionOk="0">
                  <a:moveTo>
                    <a:pt x="0" y="0"/>
                  </a:moveTo>
                  <a:lnTo>
                    <a:pt x="0" y="9525"/>
                  </a:lnTo>
                  <a:lnTo>
                    <a:pt x="9523" y="952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6615387" y="4721253"/>
              <a:ext cx="55600" cy="48649"/>
            </a:xfrm>
            <a:custGeom>
              <a:avLst/>
              <a:gdLst/>
              <a:ahLst/>
              <a:cxnLst/>
              <a:rect l="l" t="t" r="r" b="b"/>
              <a:pathLst>
                <a:path w="10886" h="9525" extrusionOk="0">
                  <a:moveTo>
                    <a:pt x="1" y="0"/>
                  </a:moveTo>
                  <a:lnTo>
                    <a:pt x="1"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6552862" y="4721253"/>
              <a:ext cx="62552" cy="48649"/>
            </a:xfrm>
            <a:custGeom>
              <a:avLst/>
              <a:gdLst/>
              <a:ahLst/>
              <a:cxnLst/>
              <a:rect l="l" t="t" r="r" b="b"/>
              <a:pathLst>
                <a:path w="12247" h="9525" extrusionOk="0">
                  <a:moveTo>
                    <a:pt x="1" y="0"/>
                  </a:moveTo>
                  <a:lnTo>
                    <a:pt x="1" y="9525"/>
                  </a:lnTo>
                  <a:lnTo>
                    <a:pt x="12247" y="952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6504240"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6448669"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6386148" y="4721253"/>
              <a:ext cx="62546" cy="48649"/>
            </a:xfrm>
            <a:custGeom>
              <a:avLst/>
              <a:gdLst/>
              <a:ahLst/>
              <a:cxnLst/>
              <a:rect l="l" t="t" r="r" b="b"/>
              <a:pathLst>
                <a:path w="12246" h="9525" extrusionOk="0">
                  <a:moveTo>
                    <a:pt x="1" y="0"/>
                  </a:moveTo>
                  <a:lnTo>
                    <a:pt x="1"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6337521" y="4721253"/>
              <a:ext cx="48649" cy="48649"/>
            </a:xfrm>
            <a:custGeom>
              <a:avLst/>
              <a:gdLst/>
              <a:ahLst/>
              <a:cxnLst/>
              <a:rect l="l" t="t" r="r" b="b"/>
              <a:pathLst>
                <a:path w="9525" h="9525" extrusionOk="0">
                  <a:moveTo>
                    <a:pt x="1" y="0"/>
                  </a:moveTo>
                  <a:lnTo>
                    <a:pt x="1" y="9525"/>
                  </a:lnTo>
                  <a:lnTo>
                    <a:pt x="9525" y="952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6281950" y="4721253"/>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6219430" y="4721253"/>
              <a:ext cx="62546" cy="48649"/>
            </a:xfrm>
            <a:custGeom>
              <a:avLst/>
              <a:gdLst/>
              <a:ahLst/>
              <a:cxnLst/>
              <a:rect l="l" t="t" r="r" b="b"/>
              <a:pathLst>
                <a:path w="12246" h="9525" extrusionOk="0">
                  <a:moveTo>
                    <a:pt x="0" y="0"/>
                  </a:moveTo>
                  <a:lnTo>
                    <a:pt x="0" y="9525"/>
                  </a:lnTo>
                  <a:lnTo>
                    <a:pt x="12245" y="952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705996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7004396"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6948824"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6893248"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837677"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782101"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6719586" y="4665677"/>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6670963" y="4665677"/>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615387" y="4665677"/>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552862" y="4665677"/>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6504240"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6448669"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6386148" y="4665677"/>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6337521" y="4665677"/>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6281950" y="4665677"/>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6219430" y="4665677"/>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705996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7004396"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948824" y="4603162"/>
              <a:ext cx="55595" cy="62541"/>
            </a:xfrm>
            <a:custGeom>
              <a:avLst/>
              <a:gdLst/>
              <a:ahLst/>
              <a:cxnLst/>
              <a:rect l="l" t="t" r="r" b="b"/>
              <a:pathLst>
                <a:path w="10885" h="12245" extrusionOk="0">
                  <a:moveTo>
                    <a:pt x="0" y="0"/>
                  </a:moveTo>
                  <a:lnTo>
                    <a:pt x="0" y="12245"/>
                  </a:lnTo>
                  <a:lnTo>
                    <a:pt x="10884" y="1224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893248"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837677"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782101"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719586" y="4603162"/>
              <a:ext cx="62541" cy="62541"/>
            </a:xfrm>
            <a:custGeom>
              <a:avLst/>
              <a:gdLst/>
              <a:ahLst/>
              <a:cxnLst/>
              <a:rect l="l" t="t" r="r" b="b"/>
              <a:pathLst>
                <a:path w="12245"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6670963" y="4603162"/>
              <a:ext cx="48644" cy="62541"/>
            </a:xfrm>
            <a:custGeom>
              <a:avLst/>
              <a:gdLst/>
              <a:ahLst/>
              <a:cxnLst/>
              <a:rect l="l" t="t" r="r" b="b"/>
              <a:pathLst>
                <a:path w="9524" h="12245" extrusionOk="0">
                  <a:moveTo>
                    <a:pt x="0" y="0"/>
                  </a:moveTo>
                  <a:lnTo>
                    <a:pt x="0" y="12245"/>
                  </a:lnTo>
                  <a:lnTo>
                    <a:pt x="9523" y="12245"/>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615387" y="4603162"/>
              <a:ext cx="55600" cy="62541"/>
            </a:xfrm>
            <a:custGeom>
              <a:avLst/>
              <a:gdLst/>
              <a:ahLst/>
              <a:cxnLst/>
              <a:rect l="l" t="t" r="r" b="b"/>
              <a:pathLst>
                <a:path w="10886" h="12245" extrusionOk="0">
                  <a:moveTo>
                    <a:pt x="1" y="0"/>
                  </a:moveTo>
                  <a:lnTo>
                    <a:pt x="1"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552862" y="4603162"/>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6504240"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6448669"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6386148" y="4603162"/>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6337521" y="4603162"/>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6281950" y="4603162"/>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6219430" y="4603162"/>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705996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7004396"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3"/>
            <p:cNvSpPr/>
            <p:nvPr/>
          </p:nvSpPr>
          <p:spPr>
            <a:xfrm>
              <a:off x="6948824" y="4554534"/>
              <a:ext cx="55595" cy="48649"/>
            </a:xfrm>
            <a:custGeom>
              <a:avLst/>
              <a:gdLst/>
              <a:ahLst/>
              <a:cxnLst/>
              <a:rect l="l" t="t" r="r" b="b"/>
              <a:pathLst>
                <a:path w="10885" h="9525" extrusionOk="0">
                  <a:moveTo>
                    <a:pt x="0" y="0"/>
                  </a:moveTo>
                  <a:lnTo>
                    <a:pt x="0" y="9524"/>
                  </a:lnTo>
                  <a:lnTo>
                    <a:pt x="10884" y="9524"/>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3"/>
            <p:cNvSpPr/>
            <p:nvPr/>
          </p:nvSpPr>
          <p:spPr>
            <a:xfrm>
              <a:off x="6893248"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3"/>
            <p:cNvSpPr/>
            <p:nvPr/>
          </p:nvSpPr>
          <p:spPr>
            <a:xfrm>
              <a:off x="6837677"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3"/>
            <p:cNvSpPr/>
            <p:nvPr/>
          </p:nvSpPr>
          <p:spPr>
            <a:xfrm>
              <a:off x="6782101"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3"/>
            <p:cNvSpPr/>
            <p:nvPr/>
          </p:nvSpPr>
          <p:spPr>
            <a:xfrm>
              <a:off x="6719586" y="4554534"/>
              <a:ext cx="62541" cy="48649"/>
            </a:xfrm>
            <a:custGeom>
              <a:avLst/>
              <a:gdLst/>
              <a:ahLst/>
              <a:cxnLst/>
              <a:rect l="l" t="t" r="r" b="b"/>
              <a:pathLst>
                <a:path w="12245"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3"/>
            <p:cNvSpPr/>
            <p:nvPr/>
          </p:nvSpPr>
          <p:spPr>
            <a:xfrm>
              <a:off x="6670963" y="4554534"/>
              <a:ext cx="48644" cy="48649"/>
            </a:xfrm>
            <a:custGeom>
              <a:avLst/>
              <a:gdLst/>
              <a:ahLst/>
              <a:cxnLst/>
              <a:rect l="l" t="t" r="r" b="b"/>
              <a:pathLst>
                <a:path w="9524" h="9525" extrusionOk="0">
                  <a:moveTo>
                    <a:pt x="0" y="0"/>
                  </a:moveTo>
                  <a:lnTo>
                    <a:pt x="0" y="9524"/>
                  </a:lnTo>
                  <a:lnTo>
                    <a:pt x="9523" y="9524"/>
                  </a:lnTo>
                  <a:lnTo>
                    <a:pt x="952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3"/>
            <p:cNvSpPr/>
            <p:nvPr/>
          </p:nvSpPr>
          <p:spPr>
            <a:xfrm>
              <a:off x="6615387" y="4554534"/>
              <a:ext cx="55600" cy="48649"/>
            </a:xfrm>
            <a:custGeom>
              <a:avLst/>
              <a:gdLst/>
              <a:ahLst/>
              <a:cxnLst/>
              <a:rect l="l" t="t" r="r" b="b"/>
              <a:pathLst>
                <a:path w="10886" h="9525" extrusionOk="0">
                  <a:moveTo>
                    <a:pt x="1" y="0"/>
                  </a:moveTo>
                  <a:lnTo>
                    <a:pt x="1"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3"/>
            <p:cNvSpPr/>
            <p:nvPr/>
          </p:nvSpPr>
          <p:spPr>
            <a:xfrm>
              <a:off x="6552862" y="4554534"/>
              <a:ext cx="62552" cy="48649"/>
            </a:xfrm>
            <a:custGeom>
              <a:avLst/>
              <a:gdLst/>
              <a:ahLst/>
              <a:cxnLst/>
              <a:rect l="l" t="t" r="r" b="b"/>
              <a:pathLst>
                <a:path w="12247" h="9525" extrusionOk="0">
                  <a:moveTo>
                    <a:pt x="1" y="0"/>
                  </a:moveTo>
                  <a:lnTo>
                    <a:pt x="1" y="9524"/>
                  </a:lnTo>
                  <a:lnTo>
                    <a:pt x="12247" y="9524"/>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3"/>
            <p:cNvSpPr/>
            <p:nvPr/>
          </p:nvSpPr>
          <p:spPr>
            <a:xfrm>
              <a:off x="6504240"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3"/>
            <p:cNvSpPr/>
            <p:nvPr/>
          </p:nvSpPr>
          <p:spPr>
            <a:xfrm>
              <a:off x="6448669"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3"/>
            <p:cNvSpPr/>
            <p:nvPr/>
          </p:nvSpPr>
          <p:spPr>
            <a:xfrm>
              <a:off x="6386148" y="4554534"/>
              <a:ext cx="62546" cy="48649"/>
            </a:xfrm>
            <a:custGeom>
              <a:avLst/>
              <a:gdLst/>
              <a:ahLst/>
              <a:cxnLst/>
              <a:rect l="l" t="t" r="r" b="b"/>
              <a:pathLst>
                <a:path w="12246" h="9525" extrusionOk="0">
                  <a:moveTo>
                    <a:pt x="1" y="0"/>
                  </a:moveTo>
                  <a:lnTo>
                    <a:pt x="1"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3"/>
            <p:cNvSpPr/>
            <p:nvPr/>
          </p:nvSpPr>
          <p:spPr>
            <a:xfrm>
              <a:off x="6337521" y="4554534"/>
              <a:ext cx="48649" cy="48649"/>
            </a:xfrm>
            <a:custGeom>
              <a:avLst/>
              <a:gdLst/>
              <a:ahLst/>
              <a:cxnLst/>
              <a:rect l="l" t="t" r="r" b="b"/>
              <a:pathLst>
                <a:path w="9525" h="9525" extrusionOk="0">
                  <a:moveTo>
                    <a:pt x="1" y="0"/>
                  </a:moveTo>
                  <a:lnTo>
                    <a:pt x="1" y="9524"/>
                  </a:lnTo>
                  <a:lnTo>
                    <a:pt x="9525" y="9524"/>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3"/>
            <p:cNvSpPr/>
            <p:nvPr/>
          </p:nvSpPr>
          <p:spPr>
            <a:xfrm>
              <a:off x="6281950" y="4554534"/>
              <a:ext cx="55595" cy="48649"/>
            </a:xfrm>
            <a:custGeom>
              <a:avLst/>
              <a:gdLst/>
              <a:ahLst/>
              <a:cxnLst/>
              <a:rect l="l" t="t" r="r" b="b"/>
              <a:pathLst>
                <a:path w="10885" h="9525" extrusionOk="0">
                  <a:moveTo>
                    <a:pt x="0" y="0"/>
                  </a:moveTo>
                  <a:lnTo>
                    <a:pt x="0" y="9524"/>
                  </a:lnTo>
                  <a:lnTo>
                    <a:pt x="10885" y="9524"/>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3"/>
            <p:cNvSpPr/>
            <p:nvPr/>
          </p:nvSpPr>
          <p:spPr>
            <a:xfrm>
              <a:off x="6219430" y="4554534"/>
              <a:ext cx="62546" cy="48649"/>
            </a:xfrm>
            <a:custGeom>
              <a:avLst/>
              <a:gdLst/>
              <a:ahLst/>
              <a:cxnLst/>
              <a:rect l="l" t="t" r="r" b="b"/>
              <a:pathLst>
                <a:path w="12246" h="9525" extrusionOk="0">
                  <a:moveTo>
                    <a:pt x="0" y="0"/>
                  </a:moveTo>
                  <a:lnTo>
                    <a:pt x="0" y="9524"/>
                  </a:lnTo>
                  <a:lnTo>
                    <a:pt x="12245" y="9524"/>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3"/>
            <p:cNvSpPr/>
            <p:nvPr/>
          </p:nvSpPr>
          <p:spPr>
            <a:xfrm>
              <a:off x="705996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3"/>
            <p:cNvSpPr/>
            <p:nvPr/>
          </p:nvSpPr>
          <p:spPr>
            <a:xfrm>
              <a:off x="7115543" y="4776825"/>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3"/>
            <p:cNvSpPr/>
            <p:nvPr/>
          </p:nvSpPr>
          <p:spPr>
            <a:xfrm>
              <a:off x="7115543" y="4728197"/>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3"/>
            <p:cNvSpPr/>
            <p:nvPr/>
          </p:nvSpPr>
          <p:spPr>
            <a:xfrm>
              <a:off x="7115543" y="466567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3"/>
            <p:cNvSpPr/>
            <p:nvPr/>
          </p:nvSpPr>
          <p:spPr>
            <a:xfrm>
              <a:off x="7115543" y="4610106"/>
              <a:ext cx="55595" cy="55595"/>
            </a:xfrm>
            <a:custGeom>
              <a:avLst/>
              <a:gdLst/>
              <a:ahLst/>
              <a:cxnLst/>
              <a:rect l="l" t="t" r="r" b="b"/>
              <a:pathLst>
                <a:path w="10885" h="10885"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3"/>
            <p:cNvSpPr/>
            <p:nvPr/>
          </p:nvSpPr>
          <p:spPr>
            <a:xfrm>
              <a:off x="7115543" y="4561478"/>
              <a:ext cx="55595" cy="48649"/>
            </a:xfrm>
            <a:custGeom>
              <a:avLst/>
              <a:gdLst/>
              <a:ahLst/>
              <a:cxnLst/>
              <a:rect l="l" t="t" r="r" b="b"/>
              <a:pathLst>
                <a:path w="10885" h="9525" extrusionOk="0">
                  <a:moveTo>
                    <a:pt x="0" y="0"/>
                  </a:moveTo>
                  <a:lnTo>
                    <a:pt x="0" y="9525"/>
                  </a:lnTo>
                  <a:lnTo>
                    <a:pt x="10885" y="952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3"/>
            <p:cNvSpPr/>
            <p:nvPr/>
          </p:nvSpPr>
          <p:spPr>
            <a:xfrm>
              <a:off x="7004396"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3"/>
            <p:cNvSpPr/>
            <p:nvPr/>
          </p:nvSpPr>
          <p:spPr>
            <a:xfrm>
              <a:off x="6948824"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3"/>
            <p:cNvSpPr/>
            <p:nvPr/>
          </p:nvSpPr>
          <p:spPr>
            <a:xfrm>
              <a:off x="6893248"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3"/>
            <p:cNvSpPr/>
            <p:nvPr/>
          </p:nvSpPr>
          <p:spPr>
            <a:xfrm>
              <a:off x="6837677"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3"/>
            <p:cNvSpPr/>
            <p:nvPr/>
          </p:nvSpPr>
          <p:spPr>
            <a:xfrm>
              <a:off x="6782101"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3"/>
            <p:cNvSpPr/>
            <p:nvPr/>
          </p:nvSpPr>
          <p:spPr>
            <a:xfrm>
              <a:off x="6719586" y="4498958"/>
              <a:ext cx="62541" cy="55600"/>
            </a:xfrm>
            <a:custGeom>
              <a:avLst/>
              <a:gdLst/>
              <a:ahLst/>
              <a:cxnLst/>
              <a:rect l="l" t="t" r="r" b="b"/>
              <a:pathLst>
                <a:path w="12245"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3"/>
            <p:cNvSpPr/>
            <p:nvPr/>
          </p:nvSpPr>
          <p:spPr>
            <a:xfrm>
              <a:off x="6670963" y="4498958"/>
              <a:ext cx="48644" cy="55600"/>
            </a:xfrm>
            <a:custGeom>
              <a:avLst/>
              <a:gdLst/>
              <a:ahLst/>
              <a:cxnLst/>
              <a:rect l="l" t="t" r="r" b="b"/>
              <a:pathLst>
                <a:path w="9524" h="10886" extrusionOk="0">
                  <a:moveTo>
                    <a:pt x="0" y="1"/>
                  </a:moveTo>
                  <a:lnTo>
                    <a:pt x="0" y="10885"/>
                  </a:lnTo>
                  <a:lnTo>
                    <a:pt x="9523" y="10885"/>
                  </a:lnTo>
                  <a:lnTo>
                    <a:pt x="952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3"/>
            <p:cNvSpPr/>
            <p:nvPr/>
          </p:nvSpPr>
          <p:spPr>
            <a:xfrm>
              <a:off x="6615387" y="4498958"/>
              <a:ext cx="55600" cy="55600"/>
            </a:xfrm>
            <a:custGeom>
              <a:avLst/>
              <a:gdLst/>
              <a:ahLst/>
              <a:cxnLst/>
              <a:rect l="l" t="t" r="r" b="b"/>
              <a:pathLst>
                <a:path w="10886" h="10886" extrusionOk="0">
                  <a:moveTo>
                    <a:pt x="1" y="1"/>
                  </a:moveTo>
                  <a:lnTo>
                    <a:pt x="1"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3"/>
            <p:cNvSpPr/>
            <p:nvPr/>
          </p:nvSpPr>
          <p:spPr>
            <a:xfrm>
              <a:off x="6552862" y="4498958"/>
              <a:ext cx="62552" cy="55600"/>
            </a:xfrm>
            <a:custGeom>
              <a:avLst/>
              <a:gdLst/>
              <a:ahLst/>
              <a:cxnLst/>
              <a:rect l="l" t="t" r="r" b="b"/>
              <a:pathLst>
                <a:path w="12247" h="10886" extrusionOk="0">
                  <a:moveTo>
                    <a:pt x="1" y="1"/>
                  </a:moveTo>
                  <a:lnTo>
                    <a:pt x="1" y="10885"/>
                  </a:lnTo>
                  <a:lnTo>
                    <a:pt x="12247" y="1088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3"/>
            <p:cNvSpPr/>
            <p:nvPr/>
          </p:nvSpPr>
          <p:spPr>
            <a:xfrm>
              <a:off x="6504240"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3"/>
            <p:cNvSpPr/>
            <p:nvPr/>
          </p:nvSpPr>
          <p:spPr>
            <a:xfrm>
              <a:off x="6448669"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3"/>
            <p:cNvSpPr/>
            <p:nvPr/>
          </p:nvSpPr>
          <p:spPr>
            <a:xfrm>
              <a:off x="6386148" y="4498958"/>
              <a:ext cx="62546" cy="55600"/>
            </a:xfrm>
            <a:custGeom>
              <a:avLst/>
              <a:gdLst/>
              <a:ahLst/>
              <a:cxnLst/>
              <a:rect l="l" t="t" r="r" b="b"/>
              <a:pathLst>
                <a:path w="12246" h="10886" extrusionOk="0">
                  <a:moveTo>
                    <a:pt x="1" y="1"/>
                  </a:moveTo>
                  <a:lnTo>
                    <a:pt x="1"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3"/>
            <p:cNvSpPr/>
            <p:nvPr/>
          </p:nvSpPr>
          <p:spPr>
            <a:xfrm>
              <a:off x="6337521" y="4498958"/>
              <a:ext cx="48649" cy="55600"/>
            </a:xfrm>
            <a:custGeom>
              <a:avLst/>
              <a:gdLst/>
              <a:ahLst/>
              <a:cxnLst/>
              <a:rect l="l" t="t" r="r" b="b"/>
              <a:pathLst>
                <a:path w="9525" h="10886" extrusionOk="0">
                  <a:moveTo>
                    <a:pt x="1" y="1"/>
                  </a:moveTo>
                  <a:lnTo>
                    <a:pt x="1" y="10885"/>
                  </a:lnTo>
                  <a:lnTo>
                    <a:pt x="9525" y="1088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3"/>
            <p:cNvSpPr/>
            <p:nvPr/>
          </p:nvSpPr>
          <p:spPr>
            <a:xfrm>
              <a:off x="6281950" y="4498958"/>
              <a:ext cx="55595" cy="55600"/>
            </a:xfrm>
            <a:custGeom>
              <a:avLst/>
              <a:gdLst/>
              <a:ahLst/>
              <a:cxnLst/>
              <a:rect l="l" t="t" r="r" b="b"/>
              <a:pathLst>
                <a:path w="10885" h="10886" extrusionOk="0">
                  <a:moveTo>
                    <a:pt x="0" y="1"/>
                  </a:moveTo>
                  <a:lnTo>
                    <a:pt x="0" y="10885"/>
                  </a:lnTo>
                  <a:lnTo>
                    <a:pt x="10885" y="1088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3"/>
            <p:cNvSpPr/>
            <p:nvPr/>
          </p:nvSpPr>
          <p:spPr>
            <a:xfrm>
              <a:off x="6219430" y="4498958"/>
              <a:ext cx="62546" cy="55600"/>
            </a:xfrm>
            <a:custGeom>
              <a:avLst/>
              <a:gdLst/>
              <a:ahLst/>
              <a:cxnLst/>
              <a:rect l="l" t="t" r="r" b="b"/>
              <a:pathLst>
                <a:path w="12246" h="10886" extrusionOk="0">
                  <a:moveTo>
                    <a:pt x="0" y="1"/>
                  </a:moveTo>
                  <a:lnTo>
                    <a:pt x="0" y="10885"/>
                  </a:lnTo>
                  <a:lnTo>
                    <a:pt x="12245" y="1088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3"/>
            <p:cNvSpPr/>
            <p:nvPr/>
          </p:nvSpPr>
          <p:spPr>
            <a:xfrm>
              <a:off x="6552862" y="4436437"/>
              <a:ext cx="62552" cy="62546"/>
            </a:xfrm>
            <a:custGeom>
              <a:avLst/>
              <a:gdLst/>
              <a:ahLst/>
              <a:cxnLst/>
              <a:rect l="l" t="t" r="r" b="b"/>
              <a:pathLst>
                <a:path w="12247" h="12246" extrusionOk="0">
                  <a:moveTo>
                    <a:pt x="1" y="1"/>
                  </a:moveTo>
                  <a:lnTo>
                    <a:pt x="1" y="12246"/>
                  </a:lnTo>
                  <a:lnTo>
                    <a:pt x="12247" y="12246"/>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3"/>
            <p:cNvSpPr/>
            <p:nvPr/>
          </p:nvSpPr>
          <p:spPr>
            <a:xfrm>
              <a:off x="6504240"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3"/>
            <p:cNvSpPr/>
            <p:nvPr/>
          </p:nvSpPr>
          <p:spPr>
            <a:xfrm>
              <a:off x="6448669"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3"/>
            <p:cNvSpPr/>
            <p:nvPr/>
          </p:nvSpPr>
          <p:spPr>
            <a:xfrm>
              <a:off x="6386148" y="4436437"/>
              <a:ext cx="62546" cy="62546"/>
            </a:xfrm>
            <a:custGeom>
              <a:avLst/>
              <a:gdLst/>
              <a:ahLst/>
              <a:cxnLst/>
              <a:rect l="l" t="t" r="r" b="b"/>
              <a:pathLst>
                <a:path w="12246" h="12246" extrusionOk="0">
                  <a:moveTo>
                    <a:pt x="1" y="1"/>
                  </a:moveTo>
                  <a:lnTo>
                    <a:pt x="1"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3"/>
            <p:cNvSpPr/>
            <p:nvPr/>
          </p:nvSpPr>
          <p:spPr>
            <a:xfrm>
              <a:off x="6337521" y="4436437"/>
              <a:ext cx="48649" cy="62546"/>
            </a:xfrm>
            <a:custGeom>
              <a:avLst/>
              <a:gdLst/>
              <a:ahLst/>
              <a:cxnLst/>
              <a:rect l="l" t="t" r="r" b="b"/>
              <a:pathLst>
                <a:path w="9525" h="12246" extrusionOk="0">
                  <a:moveTo>
                    <a:pt x="1" y="1"/>
                  </a:moveTo>
                  <a:lnTo>
                    <a:pt x="1" y="12246"/>
                  </a:lnTo>
                  <a:lnTo>
                    <a:pt x="9525" y="12246"/>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3"/>
            <p:cNvSpPr/>
            <p:nvPr/>
          </p:nvSpPr>
          <p:spPr>
            <a:xfrm>
              <a:off x="6281950" y="4436437"/>
              <a:ext cx="55595" cy="62546"/>
            </a:xfrm>
            <a:custGeom>
              <a:avLst/>
              <a:gdLst/>
              <a:ahLst/>
              <a:cxnLst/>
              <a:rect l="l" t="t" r="r" b="b"/>
              <a:pathLst>
                <a:path w="10885" h="12246" extrusionOk="0">
                  <a:moveTo>
                    <a:pt x="0" y="1"/>
                  </a:moveTo>
                  <a:lnTo>
                    <a:pt x="0" y="12246"/>
                  </a:lnTo>
                  <a:lnTo>
                    <a:pt x="10885" y="12246"/>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3"/>
            <p:cNvSpPr/>
            <p:nvPr/>
          </p:nvSpPr>
          <p:spPr>
            <a:xfrm>
              <a:off x="6219430" y="4436437"/>
              <a:ext cx="62546" cy="62546"/>
            </a:xfrm>
            <a:custGeom>
              <a:avLst/>
              <a:gdLst/>
              <a:ahLst/>
              <a:cxnLst/>
              <a:rect l="l" t="t" r="r" b="b"/>
              <a:pathLst>
                <a:path w="12246" h="12246" extrusionOk="0">
                  <a:moveTo>
                    <a:pt x="0" y="1"/>
                  </a:moveTo>
                  <a:lnTo>
                    <a:pt x="0" y="12246"/>
                  </a:lnTo>
                  <a:lnTo>
                    <a:pt x="12245" y="12246"/>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3"/>
            <p:cNvSpPr/>
            <p:nvPr/>
          </p:nvSpPr>
          <p:spPr>
            <a:xfrm>
              <a:off x="6552862" y="4387810"/>
              <a:ext cx="62552" cy="48649"/>
            </a:xfrm>
            <a:custGeom>
              <a:avLst/>
              <a:gdLst/>
              <a:ahLst/>
              <a:cxnLst/>
              <a:rect l="l" t="t" r="r" b="b"/>
              <a:pathLst>
                <a:path w="12247" h="9525" extrusionOk="0">
                  <a:moveTo>
                    <a:pt x="1" y="1"/>
                  </a:moveTo>
                  <a:lnTo>
                    <a:pt x="1" y="9525"/>
                  </a:lnTo>
                  <a:lnTo>
                    <a:pt x="12247" y="9525"/>
                  </a:lnTo>
                  <a:lnTo>
                    <a:pt x="12247"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3"/>
            <p:cNvSpPr/>
            <p:nvPr/>
          </p:nvSpPr>
          <p:spPr>
            <a:xfrm>
              <a:off x="6504240"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3"/>
            <p:cNvSpPr/>
            <p:nvPr/>
          </p:nvSpPr>
          <p:spPr>
            <a:xfrm>
              <a:off x="6448669"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3"/>
            <p:cNvSpPr/>
            <p:nvPr/>
          </p:nvSpPr>
          <p:spPr>
            <a:xfrm>
              <a:off x="6386148" y="4387810"/>
              <a:ext cx="62546" cy="48649"/>
            </a:xfrm>
            <a:custGeom>
              <a:avLst/>
              <a:gdLst/>
              <a:ahLst/>
              <a:cxnLst/>
              <a:rect l="l" t="t" r="r" b="b"/>
              <a:pathLst>
                <a:path w="12246" h="9525" extrusionOk="0">
                  <a:moveTo>
                    <a:pt x="1" y="1"/>
                  </a:moveTo>
                  <a:lnTo>
                    <a:pt x="1"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3"/>
            <p:cNvSpPr/>
            <p:nvPr/>
          </p:nvSpPr>
          <p:spPr>
            <a:xfrm>
              <a:off x="6337521" y="4387810"/>
              <a:ext cx="48649" cy="48649"/>
            </a:xfrm>
            <a:custGeom>
              <a:avLst/>
              <a:gdLst/>
              <a:ahLst/>
              <a:cxnLst/>
              <a:rect l="l" t="t" r="r" b="b"/>
              <a:pathLst>
                <a:path w="9525" h="9525" extrusionOk="0">
                  <a:moveTo>
                    <a:pt x="1" y="1"/>
                  </a:moveTo>
                  <a:lnTo>
                    <a:pt x="1" y="9525"/>
                  </a:lnTo>
                  <a:lnTo>
                    <a:pt x="9525" y="9525"/>
                  </a:lnTo>
                  <a:lnTo>
                    <a:pt x="952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3"/>
            <p:cNvSpPr/>
            <p:nvPr/>
          </p:nvSpPr>
          <p:spPr>
            <a:xfrm>
              <a:off x="6281950" y="4387810"/>
              <a:ext cx="55595" cy="48649"/>
            </a:xfrm>
            <a:custGeom>
              <a:avLst/>
              <a:gdLst/>
              <a:ahLst/>
              <a:cxnLst/>
              <a:rect l="l" t="t" r="r" b="b"/>
              <a:pathLst>
                <a:path w="10885" h="9525" extrusionOk="0">
                  <a:moveTo>
                    <a:pt x="0" y="1"/>
                  </a:moveTo>
                  <a:lnTo>
                    <a:pt x="0" y="9525"/>
                  </a:lnTo>
                  <a:lnTo>
                    <a:pt x="10885" y="9525"/>
                  </a:lnTo>
                  <a:lnTo>
                    <a:pt x="1088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3"/>
            <p:cNvSpPr/>
            <p:nvPr/>
          </p:nvSpPr>
          <p:spPr>
            <a:xfrm>
              <a:off x="6219430" y="4387810"/>
              <a:ext cx="62546" cy="48649"/>
            </a:xfrm>
            <a:custGeom>
              <a:avLst/>
              <a:gdLst/>
              <a:ahLst/>
              <a:cxnLst/>
              <a:rect l="l" t="t" r="r" b="b"/>
              <a:pathLst>
                <a:path w="12246" h="9525" extrusionOk="0">
                  <a:moveTo>
                    <a:pt x="0" y="1"/>
                  </a:moveTo>
                  <a:lnTo>
                    <a:pt x="0" y="9525"/>
                  </a:lnTo>
                  <a:lnTo>
                    <a:pt x="12245" y="9525"/>
                  </a:lnTo>
                  <a:lnTo>
                    <a:pt x="12245"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3"/>
            <p:cNvSpPr/>
            <p:nvPr/>
          </p:nvSpPr>
          <p:spPr>
            <a:xfrm>
              <a:off x="6163859" y="4387810"/>
              <a:ext cx="55595" cy="62546"/>
            </a:xfrm>
            <a:custGeom>
              <a:avLst/>
              <a:gdLst/>
              <a:ahLst/>
              <a:cxnLst/>
              <a:rect l="l" t="t" r="r" b="b"/>
              <a:pathLst>
                <a:path w="10885" h="12246" extrusionOk="0">
                  <a:moveTo>
                    <a:pt x="0" y="1"/>
                  </a:moveTo>
                  <a:lnTo>
                    <a:pt x="0" y="12245"/>
                  </a:lnTo>
                  <a:lnTo>
                    <a:pt x="10884" y="1224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3"/>
            <p:cNvSpPr/>
            <p:nvPr/>
          </p:nvSpPr>
          <p:spPr>
            <a:xfrm>
              <a:off x="6163859" y="4450330"/>
              <a:ext cx="55595" cy="48649"/>
            </a:xfrm>
            <a:custGeom>
              <a:avLst/>
              <a:gdLst/>
              <a:ahLst/>
              <a:cxnLst/>
              <a:rect l="l" t="t" r="r" b="b"/>
              <a:pathLst>
                <a:path w="10885" h="9525" extrusionOk="0">
                  <a:moveTo>
                    <a:pt x="0" y="0"/>
                  </a:moveTo>
                  <a:lnTo>
                    <a:pt x="0" y="9525"/>
                  </a:lnTo>
                  <a:lnTo>
                    <a:pt x="10884" y="952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3"/>
            <p:cNvSpPr/>
            <p:nvPr/>
          </p:nvSpPr>
          <p:spPr>
            <a:xfrm>
              <a:off x="6163859" y="4498958"/>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3"/>
            <p:cNvSpPr/>
            <p:nvPr/>
          </p:nvSpPr>
          <p:spPr>
            <a:xfrm>
              <a:off x="6163859" y="4554534"/>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3"/>
            <p:cNvSpPr/>
            <p:nvPr/>
          </p:nvSpPr>
          <p:spPr>
            <a:xfrm>
              <a:off x="6163859" y="4610106"/>
              <a:ext cx="55595" cy="55595"/>
            </a:xfrm>
            <a:custGeom>
              <a:avLst/>
              <a:gdLst/>
              <a:ahLst/>
              <a:cxnLst/>
              <a:rect l="l" t="t" r="r" b="b"/>
              <a:pathLst>
                <a:path w="10885" h="10885"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3"/>
            <p:cNvSpPr/>
            <p:nvPr/>
          </p:nvSpPr>
          <p:spPr>
            <a:xfrm>
              <a:off x="6163859" y="4665677"/>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3"/>
            <p:cNvSpPr/>
            <p:nvPr/>
          </p:nvSpPr>
          <p:spPr>
            <a:xfrm>
              <a:off x="6163859" y="4721253"/>
              <a:ext cx="55595" cy="55595"/>
            </a:xfrm>
            <a:custGeom>
              <a:avLst/>
              <a:gdLst/>
              <a:ahLst/>
              <a:cxnLst/>
              <a:rect l="l" t="t" r="r" b="b"/>
              <a:pathLst>
                <a:path w="10885" h="10885" extrusionOk="0">
                  <a:moveTo>
                    <a:pt x="0" y="0"/>
                  </a:moveTo>
                  <a:lnTo>
                    <a:pt x="0" y="10885"/>
                  </a:lnTo>
                  <a:lnTo>
                    <a:pt x="10884" y="10885"/>
                  </a:lnTo>
                  <a:lnTo>
                    <a:pt x="10884"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3"/>
            <p:cNvSpPr/>
            <p:nvPr/>
          </p:nvSpPr>
          <p:spPr>
            <a:xfrm>
              <a:off x="6163859" y="4776825"/>
              <a:ext cx="55595" cy="55600"/>
            </a:xfrm>
            <a:custGeom>
              <a:avLst/>
              <a:gdLst/>
              <a:ahLst/>
              <a:cxnLst/>
              <a:rect l="l" t="t" r="r" b="b"/>
              <a:pathLst>
                <a:path w="10885" h="10886" extrusionOk="0">
                  <a:moveTo>
                    <a:pt x="0" y="1"/>
                  </a:moveTo>
                  <a:lnTo>
                    <a:pt x="0" y="10885"/>
                  </a:lnTo>
                  <a:lnTo>
                    <a:pt x="10884" y="10885"/>
                  </a:lnTo>
                  <a:lnTo>
                    <a:pt x="1088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3"/>
            <p:cNvSpPr/>
            <p:nvPr/>
          </p:nvSpPr>
          <p:spPr>
            <a:xfrm>
              <a:off x="6552862" y="4325295"/>
              <a:ext cx="62552" cy="62541"/>
            </a:xfrm>
            <a:custGeom>
              <a:avLst/>
              <a:gdLst/>
              <a:ahLst/>
              <a:cxnLst/>
              <a:rect l="l" t="t" r="r" b="b"/>
              <a:pathLst>
                <a:path w="12247" h="12245" extrusionOk="0">
                  <a:moveTo>
                    <a:pt x="1" y="0"/>
                  </a:moveTo>
                  <a:lnTo>
                    <a:pt x="1" y="12245"/>
                  </a:lnTo>
                  <a:lnTo>
                    <a:pt x="12247" y="12245"/>
                  </a:lnTo>
                  <a:lnTo>
                    <a:pt x="12247"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3"/>
            <p:cNvSpPr/>
            <p:nvPr/>
          </p:nvSpPr>
          <p:spPr>
            <a:xfrm>
              <a:off x="6504240"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3"/>
            <p:cNvSpPr/>
            <p:nvPr/>
          </p:nvSpPr>
          <p:spPr>
            <a:xfrm>
              <a:off x="6448669"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3"/>
            <p:cNvSpPr/>
            <p:nvPr/>
          </p:nvSpPr>
          <p:spPr>
            <a:xfrm>
              <a:off x="6386148" y="4325295"/>
              <a:ext cx="62546" cy="62541"/>
            </a:xfrm>
            <a:custGeom>
              <a:avLst/>
              <a:gdLst/>
              <a:ahLst/>
              <a:cxnLst/>
              <a:rect l="l" t="t" r="r" b="b"/>
              <a:pathLst>
                <a:path w="12246" h="12245" extrusionOk="0">
                  <a:moveTo>
                    <a:pt x="1" y="0"/>
                  </a:moveTo>
                  <a:lnTo>
                    <a:pt x="1"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3"/>
            <p:cNvSpPr/>
            <p:nvPr/>
          </p:nvSpPr>
          <p:spPr>
            <a:xfrm>
              <a:off x="6337521" y="4325295"/>
              <a:ext cx="48649" cy="62541"/>
            </a:xfrm>
            <a:custGeom>
              <a:avLst/>
              <a:gdLst/>
              <a:ahLst/>
              <a:cxnLst/>
              <a:rect l="l" t="t" r="r" b="b"/>
              <a:pathLst>
                <a:path w="9525" h="12245" extrusionOk="0">
                  <a:moveTo>
                    <a:pt x="1" y="0"/>
                  </a:moveTo>
                  <a:lnTo>
                    <a:pt x="1" y="12245"/>
                  </a:lnTo>
                  <a:lnTo>
                    <a:pt x="9525" y="12245"/>
                  </a:lnTo>
                  <a:lnTo>
                    <a:pt x="952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3"/>
            <p:cNvSpPr/>
            <p:nvPr/>
          </p:nvSpPr>
          <p:spPr>
            <a:xfrm>
              <a:off x="6281950" y="4325295"/>
              <a:ext cx="55595" cy="62541"/>
            </a:xfrm>
            <a:custGeom>
              <a:avLst/>
              <a:gdLst/>
              <a:ahLst/>
              <a:cxnLst/>
              <a:rect l="l" t="t" r="r" b="b"/>
              <a:pathLst>
                <a:path w="10885" h="12245" extrusionOk="0">
                  <a:moveTo>
                    <a:pt x="0" y="0"/>
                  </a:moveTo>
                  <a:lnTo>
                    <a:pt x="0" y="12245"/>
                  </a:lnTo>
                  <a:lnTo>
                    <a:pt x="10885" y="12245"/>
                  </a:lnTo>
                  <a:lnTo>
                    <a:pt x="1088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3"/>
            <p:cNvSpPr/>
            <p:nvPr/>
          </p:nvSpPr>
          <p:spPr>
            <a:xfrm>
              <a:off x="6219430" y="4325295"/>
              <a:ext cx="62546" cy="62541"/>
            </a:xfrm>
            <a:custGeom>
              <a:avLst/>
              <a:gdLst/>
              <a:ahLst/>
              <a:cxnLst/>
              <a:rect l="l" t="t" r="r" b="b"/>
              <a:pathLst>
                <a:path w="12246" h="12245" extrusionOk="0">
                  <a:moveTo>
                    <a:pt x="0" y="0"/>
                  </a:moveTo>
                  <a:lnTo>
                    <a:pt x="0" y="12245"/>
                  </a:lnTo>
                  <a:lnTo>
                    <a:pt x="12245" y="12245"/>
                  </a:lnTo>
                  <a:lnTo>
                    <a:pt x="122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p:cSld name="SECTION_HEADER_1">
    <p:bg>
      <p:bgPr>
        <a:solidFill>
          <a:srgbClr val="1C4587"/>
        </a:solidFill>
        <a:effectLst/>
      </p:bgPr>
    </p:bg>
    <p:spTree>
      <p:nvGrpSpPr>
        <p:cNvPr id="1" name="Shape 1167"/>
        <p:cNvGrpSpPr/>
        <p:nvPr/>
      </p:nvGrpSpPr>
      <p:grpSpPr>
        <a:xfrm>
          <a:off x="0" y="0"/>
          <a:ext cx="0" cy="0"/>
          <a:chOff x="0" y="0"/>
          <a:chExt cx="0" cy="0"/>
        </a:xfrm>
      </p:grpSpPr>
      <p:grpSp>
        <p:nvGrpSpPr>
          <p:cNvPr id="1168" name="Google Shape;1168;p15"/>
          <p:cNvGrpSpPr/>
          <p:nvPr/>
        </p:nvGrpSpPr>
        <p:grpSpPr>
          <a:xfrm>
            <a:off x="-98650" y="2037325"/>
            <a:ext cx="9352525" cy="3275625"/>
            <a:chOff x="-98650" y="2037325"/>
            <a:chExt cx="9352525" cy="3275625"/>
          </a:xfrm>
        </p:grpSpPr>
        <p:sp>
          <p:nvSpPr>
            <p:cNvPr id="1169" name="Google Shape;1169;p15"/>
            <p:cNvSpPr/>
            <p:nvPr/>
          </p:nvSpPr>
          <p:spPr>
            <a:xfrm>
              <a:off x="-98650" y="4010850"/>
              <a:ext cx="25233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98650" y="4584050"/>
              <a:ext cx="25233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98650" y="4745950"/>
              <a:ext cx="25233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3488175" y="4010850"/>
              <a:ext cx="5765700" cy="567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3488175" y="4584050"/>
              <a:ext cx="5765700" cy="1557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3488175" y="4745950"/>
              <a:ext cx="5765700" cy="567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7648575" y="2037325"/>
              <a:ext cx="1031700" cy="1809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7648575" y="2218332"/>
              <a:ext cx="1031700" cy="124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7648575" y="2342924"/>
              <a:ext cx="1031700" cy="1668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15"/>
          <p:cNvGrpSpPr/>
          <p:nvPr/>
        </p:nvGrpSpPr>
        <p:grpSpPr>
          <a:xfrm>
            <a:off x="1031000" y="3038742"/>
            <a:ext cx="263998" cy="263956"/>
            <a:chOff x="1031000" y="3038742"/>
            <a:chExt cx="263998" cy="263956"/>
          </a:xfrm>
        </p:grpSpPr>
        <p:sp>
          <p:nvSpPr>
            <p:cNvPr id="1179" name="Google Shape;1179;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15"/>
          <p:cNvGrpSpPr/>
          <p:nvPr/>
        </p:nvGrpSpPr>
        <p:grpSpPr>
          <a:xfrm>
            <a:off x="1031000" y="2611917"/>
            <a:ext cx="263998" cy="263956"/>
            <a:chOff x="1031000" y="3038742"/>
            <a:chExt cx="263998" cy="263956"/>
          </a:xfrm>
        </p:grpSpPr>
        <p:sp>
          <p:nvSpPr>
            <p:cNvPr id="1184" name="Google Shape;1184;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15"/>
          <p:cNvGrpSpPr/>
          <p:nvPr/>
        </p:nvGrpSpPr>
        <p:grpSpPr>
          <a:xfrm>
            <a:off x="1031000" y="2185092"/>
            <a:ext cx="263998" cy="263956"/>
            <a:chOff x="1031000" y="3038742"/>
            <a:chExt cx="263998" cy="263956"/>
          </a:xfrm>
        </p:grpSpPr>
        <p:sp>
          <p:nvSpPr>
            <p:cNvPr id="1189" name="Google Shape;1189;p15"/>
            <p:cNvSpPr/>
            <p:nvPr/>
          </p:nvSpPr>
          <p:spPr>
            <a:xfrm>
              <a:off x="1031000" y="3170721"/>
              <a:ext cx="148521" cy="131977"/>
            </a:xfrm>
            <a:custGeom>
              <a:avLst/>
              <a:gdLst/>
              <a:ahLst/>
              <a:cxnLst/>
              <a:rect l="l" t="t" r="r" b="b"/>
              <a:pathLst>
                <a:path w="3573" h="3175" extrusionOk="0">
                  <a:moveTo>
                    <a:pt x="1" y="1"/>
                  </a:moveTo>
                  <a:lnTo>
                    <a:pt x="1" y="3175"/>
                  </a:lnTo>
                  <a:lnTo>
                    <a:pt x="3573" y="3175"/>
                  </a:lnTo>
                  <a:lnTo>
                    <a:pt x="357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1031000" y="3038742"/>
              <a:ext cx="148521" cy="132018"/>
            </a:xfrm>
            <a:custGeom>
              <a:avLst/>
              <a:gdLst/>
              <a:ahLst/>
              <a:cxnLst/>
              <a:rect l="l" t="t" r="r" b="b"/>
              <a:pathLst>
                <a:path w="3573" h="3176" extrusionOk="0">
                  <a:moveTo>
                    <a:pt x="1" y="0"/>
                  </a:moveTo>
                  <a:lnTo>
                    <a:pt x="1" y="3176"/>
                  </a:lnTo>
                  <a:lnTo>
                    <a:pt x="3573" y="3176"/>
                  </a:lnTo>
                  <a:lnTo>
                    <a:pt x="357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1179482" y="3170721"/>
              <a:ext cx="115516" cy="131977"/>
            </a:xfrm>
            <a:custGeom>
              <a:avLst/>
              <a:gdLst/>
              <a:ahLst/>
              <a:cxnLst/>
              <a:rect l="l" t="t" r="r" b="b"/>
              <a:pathLst>
                <a:path w="2779" h="3175" extrusionOk="0">
                  <a:moveTo>
                    <a:pt x="1" y="1"/>
                  </a:moveTo>
                  <a:lnTo>
                    <a:pt x="1" y="3175"/>
                  </a:lnTo>
                  <a:lnTo>
                    <a:pt x="2779" y="3175"/>
                  </a:lnTo>
                  <a:lnTo>
                    <a:pt x="2779"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1179482" y="3038742"/>
              <a:ext cx="115516" cy="132018"/>
            </a:xfrm>
            <a:custGeom>
              <a:avLst/>
              <a:gdLst/>
              <a:ahLst/>
              <a:cxnLst/>
              <a:rect l="l" t="t" r="r" b="b"/>
              <a:pathLst>
                <a:path w="2779" h="3176" extrusionOk="0">
                  <a:moveTo>
                    <a:pt x="1" y="0"/>
                  </a:moveTo>
                  <a:lnTo>
                    <a:pt x="1" y="3176"/>
                  </a:lnTo>
                  <a:lnTo>
                    <a:pt x="2779" y="3176"/>
                  </a:lnTo>
                  <a:lnTo>
                    <a:pt x="277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3" name="Google Shape;1193;p15"/>
          <p:cNvSpPr txBox="1">
            <a:spLocks noGrp="1"/>
          </p:cNvSpPr>
          <p:nvPr>
            <p:ph type="title"/>
          </p:nvPr>
        </p:nvSpPr>
        <p:spPr>
          <a:xfrm>
            <a:off x="1334700" y="1601125"/>
            <a:ext cx="6474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94" name="Google Shape;1194;p15"/>
          <p:cNvSpPr txBox="1">
            <a:spLocks noGrp="1"/>
          </p:cNvSpPr>
          <p:nvPr>
            <p:ph type="title" idx="2" hasCustomPrompt="1"/>
          </p:nvPr>
        </p:nvSpPr>
        <p:spPr>
          <a:xfrm>
            <a:off x="311700" y="1106125"/>
            <a:ext cx="8520600" cy="711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195" name="Google Shape;1195;p15"/>
          <p:cNvSpPr txBox="1">
            <a:spLocks noGrp="1"/>
          </p:cNvSpPr>
          <p:nvPr>
            <p:ph type="subTitle" idx="1"/>
          </p:nvPr>
        </p:nvSpPr>
        <p:spPr>
          <a:xfrm>
            <a:off x="1753050" y="2370125"/>
            <a:ext cx="56379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8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p:cSld name="ONE_COLUMN_TEXT_1">
    <p:bg>
      <p:bgPr>
        <a:solidFill>
          <a:srgbClr val="1C4587"/>
        </a:solidFill>
        <a:effectLst/>
      </p:bgPr>
    </p:bg>
    <p:spTree>
      <p:nvGrpSpPr>
        <p:cNvPr id="1" name="Shape 1196"/>
        <p:cNvGrpSpPr/>
        <p:nvPr/>
      </p:nvGrpSpPr>
      <p:grpSpPr>
        <a:xfrm>
          <a:off x="0" y="0"/>
          <a:ext cx="0" cy="0"/>
          <a:chOff x="0" y="0"/>
          <a:chExt cx="0" cy="0"/>
        </a:xfrm>
      </p:grpSpPr>
      <p:sp>
        <p:nvSpPr>
          <p:cNvPr id="1197" name="Google Shape;1197;p16"/>
          <p:cNvSpPr txBox="1">
            <a:spLocks noGrp="1"/>
          </p:cNvSpPr>
          <p:nvPr>
            <p:ph type="body" idx="1"/>
          </p:nvPr>
        </p:nvSpPr>
        <p:spPr>
          <a:xfrm>
            <a:off x="4959850" y="1974400"/>
            <a:ext cx="3135900" cy="2417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Clr>
                <a:srgbClr val="FFFFFF"/>
              </a:buClr>
              <a:buSzPts val="1600"/>
              <a:buChar char="●"/>
              <a:defRPr sz="1600">
                <a:solidFill>
                  <a:srgbClr val="FFFFFF"/>
                </a:solidFill>
              </a:defRPr>
            </a:lvl1pPr>
            <a:lvl2pPr marL="914400" lvl="1" indent="-330200" algn="ctr" rtl="0">
              <a:spcBef>
                <a:spcPts val="1600"/>
              </a:spcBef>
              <a:spcAft>
                <a:spcPts val="0"/>
              </a:spcAft>
              <a:buClr>
                <a:srgbClr val="FFFFFF"/>
              </a:buClr>
              <a:buSzPts val="1600"/>
              <a:buChar char="○"/>
              <a:defRPr sz="1600">
                <a:solidFill>
                  <a:srgbClr val="FFFFFF"/>
                </a:solidFill>
              </a:defRPr>
            </a:lvl2pPr>
            <a:lvl3pPr marL="1371600" lvl="2" indent="-330200" algn="ctr" rtl="0">
              <a:spcBef>
                <a:spcPts val="1600"/>
              </a:spcBef>
              <a:spcAft>
                <a:spcPts val="0"/>
              </a:spcAft>
              <a:buClr>
                <a:srgbClr val="FFFFFF"/>
              </a:buClr>
              <a:buSzPts val="1600"/>
              <a:buChar char="■"/>
              <a:defRPr sz="1600">
                <a:solidFill>
                  <a:srgbClr val="FFFFFF"/>
                </a:solidFill>
              </a:defRPr>
            </a:lvl3pPr>
            <a:lvl4pPr marL="1828800" lvl="3" indent="-330200" algn="ctr" rtl="0">
              <a:spcBef>
                <a:spcPts val="1600"/>
              </a:spcBef>
              <a:spcAft>
                <a:spcPts val="0"/>
              </a:spcAft>
              <a:buClr>
                <a:srgbClr val="FFFFFF"/>
              </a:buClr>
              <a:buSzPts val="1600"/>
              <a:buChar char="●"/>
              <a:defRPr sz="1600">
                <a:solidFill>
                  <a:srgbClr val="FFFFFF"/>
                </a:solidFill>
              </a:defRPr>
            </a:lvl4pPr>
            <a:lvl5pPr marL="2286000" lvl="4" indent="-330200" algn="ctr" rtl="0">
              <a:spcBef>
                <a:spcPts val="1600"/>
              </a:spcBef>
              <a:spcAft>
                <a:spcPts val="0"/>
              </a:spcAft>
              <a:buClr>
                <a:srgbClr val="FFFFFF"/>
              </a:buClr>
              <a:buSzPts val="1600"/>
              <a:buChar char="○"/>
              <a:defRPr sz="1600">
                <a:solidFill>
                  <a:srgbClr val="FFFFFF"/>
                </a:solidFill>
              </a:defRPr>
            </a:lvl5pPr>
            <a:lvl6pPr marL="2743200" lvl="5" indent="-330200" algn="ctr" rtl="0">
              <a:spcBef>
                <a:spcPts val="1600"/>
              </a:spcBef>
              <a:spcAft>
                <a:spcPts val="0"/>
              </a:spcAft>
              <a:buClr>
                <a:srgbClr val="FFFFFF"/>
              </a:buClr>
              <a:buSzPts val="1600"/>
              <a:buChar char="■"/>
              <a:defRPr sz="1600">
                <a:solidFill>
                  <a:srgbClr val="FFFFFF"/>
                </a:solidFill>
              </a:defRPr>
            </a:lvl6pPr>
            <a:lvl7pPr marL="3200400" lvl="6" indent="-330200" algn="ctr" rtl="0">
              <a:spcBef>
                <a:spcPts val="1600"/>
              </a:spcBef>
              <a:spcAft>
                <a:spcPts val="0"/>
              </a:spcAft>
              <a:buClr>
                <a:srgbClr val="FFFFFF"/>
              </a:buClr>
              <a:buSzPts val="1600"/>
              <a:buChar char="●"/>
              <a:defRPr sz="1600">
                <a:solidFill>
                  <a:srgbClr val="FFFFFF"/>
                </a:solidFill>
              </a:defRPr>
            </a:lvl7pPr>
            <a:lvl8pPr marL="3657600" lvl="7" indent="-330200" algn="ctr" rtl="0">
              <a:spcBef>
                <a:spcPts val="1600"/>
              </a:spcBef>
              <a:spcAft>
                <a:spcPts val="0"/>
              </a:spcAft>
              <a:buClr>
                <a:srgbClr val="FFFFFF"/>
              </a:buClr>
              <a:buSzPts val="1600"/>
              <a:buChar char="○"/>
              <a:defRPr sz="1600">
                <a:solidFill>
                  <a:srgbClr val="FFFFFF"/>
                </a:solidFill>
              </a:defRPr>
            </a:lvl8pPr>
            <a:lvl9pPr marL="4114800" lvl="8" indent="-330200" algn="ctr" rtl="0">
              <a:spcBef>
                <a:spcPts val="1600"/>
              </a:spcBef>
              <a:spcAft>
                <a:spcPts val="1600"/>
              </a:spcAft>
              <a:buClr>
                <a:srgbClr val="FFFFFF"/>
              </a:buClr>
              <a:buSzPts val="1600"/>
              <a:buChar char="■"/>
              <a:defRPr sz="1600">
                <a:solidFill>
                  <a:srgbClr val="FFFFFF"/>
                </a:solidFill>
              </a:defRPr>
            </a:lvl9pPr>
          </a:lstStyle>
          <a:p>
            <a:endParaRPr/>
          </a:p>
        </p:txBody>
      </p:sp>
      <p:sp>
        <p:nvSpPr>
          <p:cNvPr id="1198" name="Google Shape;1198;p16"/>
          <p:cNvSpPr txBox="1">
            <a:spLocks noGrp="1"/>
          </p:cNvSpPr>
          <p:nvPr>
            <p:ph type="title"/>
          </p:nvPr>
        </p:nvSpPr>
        <p:spPr>
          <a:xfrm>
            <a:off x="4959850" y="1183375"/>
            <a:ext cx="3135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1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1pPr>
            <a:lvl2pPr lvl="1">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2pPr>
            <a:lvl3pPr lvl="2">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3pPr>
            <a:lvl4pPr lvl="3">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4pPr>
            <a:lvl5pPr lvl="4">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5pPr>
            <a:lvl6pPr lvl="5">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6pPr>
            <a:lvl7pPr lvl="6">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7pPr>
            <a:lvl8pPr lvl="7">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8pPr>
            <a:lvl9pPr lvl="8">
              <a:spcBef>
                <a:spcPts val="0"/>
              </a:spcBef>
              <a:spcAft>
                <a:spcPts val="0"/>
              </a:spcAft>
              <a:buClr>
                <a:schemeClr val="accent1"/>
              </a:buClr>
              <a:buSzPts val="2800"/>
              <a:buFont typeface="Orbitron Regular"/>
              <a:buNone/>
              <a:defRPr sz="2800">
                <a:solidFill>
                  <a:schemeClr val="accent1"/>
                </a:solidFill>
                <a:latin typeface="Orbitron Regular"/>
                <a:ea typeface="Orbitron Regular"/>
                <a:cs typeface="Orbitron Regular"/>
                <a:sym typeface="Orbitron Regula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1"/>
              </a:buClr>
              <a:buSzPts val="1800"/>
              <a:buFont typeface="Advent Pro Medium"/>
              <a:buChar char="●"/>
              <a:defRPr sz="1800">
                <a:solidFill>
                  <a:schemeClr val="accent1"/>
                </a:solidFill>
                <a:latin typeface="Advent Pro Medium"/>
                <a:ea typeface="Advent Pro Medium"/>
                <a:cs typeface="Advent Pro Medium"/>
                <a:sym typeface="Advent Pro Medium"/>
              </a:defRPr>
            </a:lvl1pPr>
            <a:lvl2pPr marL="914400" lvl="1"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2pPr>
            <a:lvl3pPr marL="1371600" lvl="2"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3pPr>
            <a:lvl4pPr marL="1828800" lvl="3"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4pPr>
            <a:lvl5pPr marL="2286000" lvl="4"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5pPr>
            <a:lvl6pPr marL="2743200" lvl="5"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6pPr>
            <a:lvl7pPr marL="3200400" lvl="6"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7pPr>
            <a:lvl8pPr marL="3657600" lvl="7" indent="-317500">
              <a:lnSpc>
                <a:spcPct val="100000"/>
              </a:lnSpc>
              <a:spcBef>
                <a:spcPts val="1600"/>
              </a:spcBef>
              <a:spcAft>
                <a:spcPts val="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8pPr>
            <a:lvl9pPr marL="4114800" lvl="8" indent="-317500">
              <a:lnSpc>
                <a:spcPct val="100000"/>
              </a:lnSpc>
              <a:spcBef>
                <a:spcPts val="1600"/>
              </a:spcBef>
              <a:spcAft>
                <a:spcPts val="1600"/>
              </a:spcAft>
              <a:buClr>
                <a:schemeClr val="accent1"/>
              </a:buClr>
              <a:buSzPts val="1400"/>
              <a:buFont typeface="Advent Pro Medium"/>
              <a:buChar char="■"/>
              <a:defRPr>
                <a:solidFill>
                  <a:schemeClr val="accent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4" r:id="rId3"/>
    <p:sldLayoutId id="2147483653" r:id="rId4"/>
    <p:sldLayoutId id="2147483655" r:id="rId5"/>
    <p:sldLayoutId id="2147483658" r:id="rId6"/>
    <p:sldLayoutId id="2147483659" r:id="rId7"/>
    <p:sldLayoutId id="2147483661" r:id="rId8"/>
    <p:sldLayoutId id="2147483662"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8"/>
        <p:cNvGrpSpPr/>
        <p:nvPr/>
      </p:nvGrpSpPr>
      <p:grpSpPr>
        <a:xfrm>
          <a:off x="0" y="0"/>
          <a:ext cx="0" cy="0"/>
          <a:chOff x="0" y="0"/>
          <a:chExt cx="0" cy="0"/>
        </a:xfrm>
      </p:grpSpPr>
      <p:sp>
        <p:nvSpPr>
          <p:cNvPr id="2989" name="Google Shape;2989;p27"/>
          <p:cNvSpPr txBox="1">
            <a:spLocks noGrp="1"/>
          </p:cNvSpPr>
          <p:nvPr>
            <p:ph type="ctrTitle"/>
          </p:nvPr>
        </p:nvSpPr>
        <p:spPr>
          <a:xfrm>
            <a:off x="1589700" y="2044500"/>
            <a:ext cx="5964600" cy="182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PYTHON</a:t>
            </a:r>
            <a:br>
              <a:rPr lang="en" dirty="0"/>
            </a:br>
            <a:r>
              <a:rPr lang="en" dirty="0"/>
              <a:t>IS BACK</a:t>
            </a:r>
            <a:endParaRPr dirty="0"/>
          </a:p>
        </p:txBody>
      </p:sp>
      <p:sp>
        <p:nvSpPr>
          <p:cNvPr id="2990" name="Google Shape;2990;p27"/>
          <p:cNvSpPr txBox="1">
            <a:spLocks noGrp="1"/>
          </p:cNvSpPr>
          <p:nvPr>
            <p:ph type="subTitle" idx="1"/>
          </p:nvPr>
        </p:nvSpPr>
        <p:spPr>
          <a:xfrm>
            <a:off x="1753050" y="3757375"/>
            <a:ext cx="56379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 petit programme en 3 sessions</a:t>
            </a:r>
            <a:endParaRPr dirty="0"/>
          </a:p>
        </p:txBody>
      </p:sp>
      <p:grpSp>
        <p:nvGrpSpPr>
          <p:cNvPr id="2991" name="Google Shape;2991;p27"/>
          <p:cNvGrpSpPr/>
          <p:nvPr/>
        </p:nvGrpSpPr>
        <p:grpSpPr>
          <a:xfrm>
            <a:off x="2933218" y="1108096"/>
            <a:ext cx="924613" cy="792521"/>
            <a:chOff x="753950" y="238125"/>
            <a:chExt cx="6111125" cy="5238075"/>
          </a:xfrm>
        </p:grpSpPr>
        <p:sp>
          <p:nvSpPr>
            <p:cNvPr id="2992" name="Google Shape;2992;p2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2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2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9" name="Google Shape;3019;p27"/>
          <p:cNvGrpSpPr/>
          <p:nvPr/>
        </p:nvGrpSpPr>
        <p:grpSpPr>
          <a:xfrm>
            <a:off x="4109693" y="1108096"/>
            <a:ext cx="924613" cy="792521"/>
            <a:chOff x="753950" y="238125"/>
            <a:chExt cx="6111125" cy="5238075"/>
          </a:xfrm>
        </p:grpSpPr>
        <p:sp>
          <p:nvSpPr>
            <p:cNvPr id="3020" name="Google Shape;3020;p2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2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2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2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2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2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2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2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2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2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2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2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2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2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2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2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2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2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2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2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2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2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7" name="Google Shape;3047;p27"/>
          <p:cNvGrpSpPr/>
          <p:nvPr/>
        </p:nvGrpSpPr>
        <p:grpSpPr>
          <a:xfrm>
            <a:off x="5286168" y="1108096"/>
            <a:ext cx="924613" cy="792521"/>
            <a:chOff x="753950" y="238125"/>
            <a:chExt cx="6111125" cy="5238075"/>
          </a:xfrm>
        </p:grpSpPr>
        <p:sp>
          <p:nvSpPr>
            <p:cNvPr id="3048" name="Google Shape;3048;p27"/>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7"/>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7"/>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7"/>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7"/>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7"/>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7"/>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7"/>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7"/>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7"/>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7"/>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7"/>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7"/>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7"/>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7"/>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7"/>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7"/>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7"/>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7"/>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7"/>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7"/>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7"/>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7"/>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7"/>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7"/>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7"/>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7"/>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 fonction qui Dessine</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dirty="0">
                <a:solidFill>
                  <a:schemeClr val="bg2">
                    <a:lumMod val="40000"/>
                    <a:lumOff val="60000"/>
                  </a:schemeClr>
                </a:solidFill>
                <a:latin typeface="JetBrains Mono" panose="02010509020102050004" pitchFamily="49" charset="0"/>
              </a:rPr>
              <a:t>vert  = (0  ,255,0  )</a:t>
            </a:r>
          </a:p>
          <a:p>
            <a:pPr marL="0" indent="0" algn="l">
              <a:buNone/>
            </a:pPr>
            <a:r>
              <a:rPr lang="fr-FR" dirty="0">
                <a:solidFill>
                  <a:schemeClr val="bg2">
                    <a:lumMod val="40000"/>
                    <a:lumOff val="60000"/>
                  </a:schemeClr>
                </a:solidFill>
                <a:latin typeface="JetBrains Mono" panose="02010509020102050004" pitchFamily="49" charset="0"/>
              </a:rPr>
              <a:t>rouge = (255,0  ,0  )</a:t>
            </a:r>
          </a:p>
          <a:p>
            <a:pPr marL="0" indent="0" algn="l">
              <a:buNone/>
            </a:pPr>
            <a:endParaRPr lang="fr-FR" dirty="0">
              <a:solidFill>
                <a:schemeClr val="accent3"/>
              </a:solidFill>
              <a:latin typeface="JetBrains Mono" panose="02010509020102050004" pitchFamily="49" charset="0"/>
            </a:endParaRPr>
          </a:p>
          <a:p>
            <a:pPr marL="0" indent="0" algn="l">
              <a:buNone/>
            </a:pPr>
            <a:r>
              <a:rPr lang="fr-FR" dirty="0" err="1">
                <a:solidFill>
                  <a:srgbClr val="FFFF00"/>
                </a:solidFill>
                <a:latin typeface="JetBrains Mono" panose="02010509020102050004" pitchFamily="49" charset="0"/>
              </a:rPr>
              <a:t>def</a:t>
            </a:r>
            <a:r>
              <a:rPr lang="fr-FR" dirty="0">
                <a:solidFill>
                  <a:schemeClr val="accent3"/>
                </a:solidFill>
                <a:latin typeface="JetBrains Mono" panose="02010509020102050004" pitchFamily="49" charset="0"/>
              </a:rPr>
              <a:t> </a:t>
            </a:r>
            <a:r>
              <a:rPr lang="fr-FR" dirty="0">
                <a:solidFill>
                  <a:schemeClr val="bg1"/>
                </a:solidFill>
                <a:latin typeface="JetBrains Mono" panose="02010509020102050004" pitchFamily="49" charset="0"/>
              </a:rPr>
              <a:t>redessine():</a:t>
            </a:r>
          </a:p>
          <a:p>
            <a:pPr marL="0" indent="0" algn="l">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fenetre.fill</a:t>
            </a:r>
            <a:r>
              <a:rPr lang="fr-FR" dirty="0">
                <a:solidFill>
                  <a:schemeClr val="bg1"/>
                </a:solidFill>
                <a:latin typeface="JetBrains Mono" panose="02010509020102050004" pitchFamily="49" charset="0"/>
              </a:rPr>
              <a:t>(noir)</a:t>
            </a:r>
          </a:p>
          <a:p>
            <a:pPr marL="0" indent="0" algn="l">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pygame.display.update</a:t>
            </a:r>
            <a:r>
              <a:rPr lang="fr-FR" dirty="0">
                <a:solidFill>
                  <a:schemeClr val="bg1"/>
                </a:solidFill>
                <a:latin typeface="JetBrains Mono" panose="02010509020102050004" pitchFamily="49" charset="0"/>
              </a:rPr>
              <a:t>()</a:t>
            </a:r>
          </a:p>
          <a:p>
            <a:pPr marL="0" indent="0" algn="l">
              <a:buNone/>
            </a:pPr>
            <a:endParaRPr lang="fr-FR" dirty="0">
              <a:solidFill>
                <a:schemeClr val="accent3"/>
              </a:solidFill>
              <a:latin typeface="JetBrains Mono" panose="02010509020102050004" pitchFamily="49" charset="0"/>
            </a:endParaRPr>
          </a:p>
          <a:p>
            <a:pPr marL="0" indent="0" algn="l">
              <a:buNone/>
            </a:pPr>
            <a:endParaRPr lang="fr-FR" dirty="0">
              <a:solidFill>
                <a:schemeClr val="accent3"/>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8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 Boucle principale de Jeu</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err="1">
                <a:solidFill>
                  <a:schemeClr val="bg1">
                    <a:lumMod val="65000"/>
                  </a:schemeClr>
                </a:solidFill>
                <a:latin typeface="JetBrains Mono" panose="02010509020102050004" pitchFamily="49" charset="0"/>
              </a:rPr>
              <a:t>def</a:t>
            </a:r>
            <a:r>
              <a:rPr lang="fr-FR" sz="1050" dirty="0">
                <a:solidFill>
                  <a:schemeClr val="bg1">
                    <a:lumMod val="65000"/>
                  </a:schemeClr>
                </a:solidFill>
                <a:latin typeface="JetBrains Mono" panose="02010509020102050004" pitchFamily="49" charset="0"/>
              </a:rPr>
              <a:t> redessine():</a:t>
            </a:r>
          </a:p>
          <a:p>
            <a:pPr marL="0" indent="0" algn="l">
              <a:buNone/>
            </a:pPr>
            <a:r>
              <a:rPr lang="fr-FR" sz="1050" dirty="0">
                <a:solidFill>
                  <a:schemeClr val="bg1">
                    <a:lumMod val="65000"/>
                  </a:schemeClr>
                </a:solidFill>
                <a:latin typeface="JetBrains Mono" panose="02010509020102050004" pitchFamily="49" charset="0"/>
              </a:rPr>
              <a:t>	</a:t>
            </a:r>
            <a:r>
              <a:rPr lang="fr-FR" sz="1050" dirty="0" err="1">
                <a:solidFill>
                  <a:schemeClr val="bg1">
                    <a:lumMod val="65000"/>
                  </a:schemeClr>
                </a:solidFill>
                <a:latin typeface="JetBrains Mono" panose="02010509020102050004" pitchFamily="49" charset="0"/>
              </a:rPr>
              <a:t>fenetre.fill</a:t>
            </a:r>
            <a:r>
              <a:rPr lang="fr-FR" sz="1050" dirty="0">
                <a:solidFill>
                  <a:schemeClr val="bg1">
                    <a:lumMod val="65000"/>
                  </a:schemeClr>
                </a:solidFill>
                <a:latin typeface="JetBrains Mono" panose="02010509020102050004" pitchFamily="49" charset="0"/>
              </a:rPr>
              <a:t>(noir)</a:t>
            </a:r>
          </a:p>
          <a:p>
            <a:pPr marL="0" indent="0" algn="l">
              <a:buNone/>
            </a:pPr>
            <a:r>
              <a:rPr lang="fr-FR" sz="1050" dirty="0">
                <a:solidFill>
                  <a:schemeClr val="bg1">
                    <a:lumMod val="65000"/>
                  </a:schemeClr>
                </a:solidFill>
                <a:latin typeface="JetBrains Mono" panose="02010509020102050004" pitchFamily="49" charset="0"/>
              </a:rPr>
              <a:t>	</a:t>
            </a:r>
            <a:r>
              <a:rPr lang="fr-FR" sz="1050" dirty="0" err="1">
                <a:solidFill>
                  <a:schemeClr val="bg1">
                    <a:lumMod val="65000"/>
                  </a:schemeClr>
                </a:solidFill>
                <a:latin typeface="JetBrains Mono" panose="02010509020102050004" pitchFamily="49" charset="0"/>
              </a:rPr>
              <a:t>pygame.display.update</a:t>
            </a:r>
            <a:r>
              <a:rPr lang="fr-FR" sz="1050" dirty="0">
                <a:solidFill>
                  <a:schemeClr val="bg1">
                    <a:lumMod val="65000"/>
                  </a:schemeClr>
                </a:solidFill>
                <a:latin typeface="JetBrains Mono" panose="02010509020102050004" pitchFamily="49" charset="0"/>
              </a:rPr>
              <a:t>()</a:t>
            </a:r>
          </a:p>
          <a:p>
            <a:pPr marL="0" indent="0" algn="l">
              <a:buNone/>
            </a:pPr>
            <a:endParaRPr lang="fr-FR" dirty="0">
              <a:solidFill>
                <a:schemeClr val="accent3"/>
              </a:solidFill>
              <a:latin typeface="JetBrains Mono" panose="02010509020102050004" pitchFamily="49" charset="0"/>
            </a:endParaRPr>
          </a:p>
          <a:p>
            <a:pPr marL="0" indent="0" algn="l">
              <a:buNone/>
            </a:pPr>
            <a:r>
              <a:rPr lang="fr-FR" dirty="0">
                <a:solidFill>
                  <a:schemeClr val="bg1"/>
                </a:solidFill>
                <a:latin typeface="JetBrains Mono" panose="02010509020102050004" pitchFamily="49" charset="0"/>
              </a:rPr>
              <a:t>run = </a:t>
            </a:r>
            <a:r>
              <a:rPr lang="fr-FR" dirty="0" err="1">
                <a:solidFill>
                  <a:srgbClr val="00B0F0"/>
                </a:solidFill>
                <a:latin typeface="JetBrains Mono" panose="02010509020102050004" pitchFamily="49" charset="0"/>
              </a:rPr>
              <a:t>True</a:t>
            </a:r>
            <a:endParaRPr lang="fr-FR" dirty="0">
              <a:solidFill>
                <a:srgbClr val="00B0F0"/>
              </a:solidFill>
              <a:latin typeface="JetBrains Mono" panose="02010509020102050004" pitchFamily="49" charset="0"/>
            </a:endParaRPr>
          </a:p>
          <a:p>
            <a:pPr marL="0" indent="0" algn="l">
              <a:buNone/>
            </a:pPr>
            <a:r>
              <a:rPr lang="fr-FR" dirty="0" err="1">
                <a:solidFill>
                  <a:srgbClr val="FFFF00"/>
                </a:solidFill>
                <a:latin typeface="JetBrains Mono" panose="02010509020102050004" pitchFamily="49" charset="0"/>
              </a:rPr>
              <a:t>while</a:t>
            </a:r>
            <a:r>
              <a:rPr lang="fr-FR" dirty="0">
                <a:solidFill>
                  <a:schemeClr val="bg1"/>
                </a:solidFill>
                <a:latin typeface="JetBrains Mono" panose="02010509020102050004" pitchFamily="49" charset="0"/>
              </a:rPr>
              <a:t> run:</a:t>
            </a:r>
          </a:p>
          <a:p>
            <a:pPr marL="0" indent="0" algn="l">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pygame.time.delay</a:t>
            </a:r>
            <a:r>
              <a:rPr lang="fr-FR" dirty="0">
                <a:solidFill>
                  <a:schemeClr val="bg1"/>
                </a:solidFill>
                <a:latin typeface="JetBrains Mono" panose="02010509020102050004" pitchFamily="49" charset="0"/>
              </a:rPr>
              <a:t>(</a:t>
            </a:r>
            <a:r>
              <a:rPr lang="fr-FR" dirty="0">
                <a:solidFill>
                  <a:srgbClr val="00B0F0"/>
                </a:solidFill>
                <a:latin typeface="JetBrains Mono" panose="02010509020102050004" pitchFamily="49" charset="0"/>
              </a:rPr>
              <a:t>100</a:t>
            </a:r>
            <a:r>
              <a:rPr lang="fr-FR" dirty="0">
                <a:solidFill>
                  <a:schemeClr val="bg1"/>
                </a:solidFill>
                <a:latin typeface="JetBrains Mono" panose="02010509020102050004" pitchFamily="49" charset="0"/>
              </a:rPr>
              <a:t>)</a:t>
            </a:r>
          </a:p>
          <a:p>
            <a:pPr marL="0" indent="0" algn="l">
              <a:buNone/>
            </a:pPr>
            <a:endParaRPr lang="fr-FR" dirty="0">
              <a:solidFill>
                <a:schemeClr val="bg1"/>
              </a:solidFill>
              <a:latin typeface="JetBrains Mono" panose="02010509020102050004" pitchFamily="49" charset="0"/>
            </a:endParaRPr>
          </a:p>
          <a:p>
            <a:pPr marL="0" indent="0" algn="l">
              <a:buNone/>
            </a:pPr>
            <a:r>
              <a:rPr lang="fr-FR" dirty="0">
                <a:solidFill>
                  <a:schemeClr val="bg1"/>
                </a:solidFill>
                <a:latin typeface="JetBrains Mono" panose="02010509020102050004" pitchFamily="49" charset="0"/>
              </a:rPr>
              <a:t>	</a:t>
            </a:r>
            <a:r>
              <a:rPr lang="fr-FR" dirty="0">
                <a:solidFill>
                  <a:srgbClr val="FFFF00"/>
                </a:solidFill>
                <a:latin typeface="JetBrains Mono" panose="02010509020102050004" pitchFamily="49" charset="0"/>
              </a:rPr>
              <a:t>for</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event</a:t>
            </a:r>
            <a:r>
              <a:rPr lang="fr-FR" dirty="0">
                <a:solidFill>
                  <a:schemeClr val="bg1"/>
                </a:solidFill>
                <a:latin typeface="JetBrains Mono" panose="02010509020102050004" pitchFamily="49" charset="0"/>
              </a:rPr>
              <a:t> </a:t>
            </a:r>
            <a:r>
              <a:rPr lang="fr-FR" dirty="0">
                <a:solidFill>
                  <a:srgbClr val="FFFF00"/>
                </a:solidFill>
                <a:latin typeface="JetBrains Mono" panose="02010509020102050004" pitchFamily="49" charset="0"/>
              </a:rPr>
              <a:t>in</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pygame.event.get</a:t>
            </a:r>
            <a:r>
              <a:rPr lang="fr-FR" dirty="0">
                <a:solidFill>
                  <a:schemeClr val="bg1"/>
                </a:solidFill>
                <a:latin typeface="JetBrains Mono" panose="02010509020102050004" pitchFamily="49" charset="0"/>
              </a:rPr>
              <a:t>()</a:t>
            </a:r>
          </a:p>
          <a:p>
            <a:pPr marL="0" indent="0" algn="l">
              <a:buNone/>
            </a:pPr>
            <a:r>
              <a:rPr lang="fr-FR" dirty="0">
                <a:solidFill>
                  <a:schemeClr val="bg1"/>
                </a:solidFill>
                <a:latin typeface="JetBrains Mono" panose="02010509020102050004" pitchFamily="49" charset="0"/>
              </a:rPr>
              <a:t>		</a:t>
            </a:r>
            <a:r>
              <a:rPr lang="fr-FR" dirty="0">
                <a:solidFill>
                  <a:srgbClr val="FFFF00"/>
                </a:solidFill>
                <a:latin typeface="JetBrains Mono" panose="02010509020102050004" pitchFamily="49" charset="0"/>
              </a:rPr>
              <a:t>if</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event.type</a:t>
            </a:r>
            <a:r>
              <a:rPr lang="fr-FR" dirty="0">
                <a:solidFill>
                  <a:schemeClr val="bg1"/>
                </a:solidFill>
                <a:latin typeface="JetBrains Mono" panose="02010509020102050004" pitchFamily="49" charset="0"/>
              </a:rPr>
              <a:t> </a:t>
            </a:r>
            <a:r>
              <a:rPr lang="fr-FR" dirty="0">
                <a:solidFill>
                  <a:srgbClr val="FFFF00"/>
                </a:solidFill>
                <a:latin typeface="JetBrains Mono" panose="02010509020102050004" pitchFamily="49" charset="0"/>
              </a:rPr>
              <a:t>==</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pygame.QUIT</a:t>
            </a:r>
            <a:r>
              <a:rPr lang="fr-FR" dirty="0">
                <a:solidFill>
                  <a:schemeClr val="bg1"/>
                </a:solidFill>
                <a:latin typeface="JetBrains Mono" panose="02010509020102050004" pitchFamily="49" charset="0"/>
              </a:rPr>
              <a:t>:</a:t>
            </a:r>
          </a:p>
          <a:p>
            <a:pPr marL="0" indent="0" algn="l">
              <a:buNone/>
            </a:pPr>
            <a:r>
              <a:rPr lang="fr-FR" dirty="0">
                <a:solidFill>
                  <a:schemeClr val="bg1"/>
                </a:solidFill>
                <a:latin typeface="JetBrains Mono" panose="02010509020102050004" pitchFamily="49" charset="0"/>
              </a:rPr>
              <a:t>			run = </a:t>
            </a:r>
            <a:r>
              <a:rPr lang="fr-FR" dirty="0">
                <a:solidFill>
                  <a:srgbClr val="00B0F0"/>
                </a:solidFill>
                <a:latin typeface="JetBrains Mono" panose="02010509020102050004" pitchFamily="49" charset="0"/>
              </a:rPr>
              <a:t>False</a:t>
            </a:r>
          </a:p>
          <a:p>
            <a:pPr marL="0" indent="0" algn="l">
              <a:buNone/>
            </a:pPr>
            <a:endParaRPr lang="fr-FR" dirty="0">
              <a:solidFill>
                <a:schemeClr val="bg1"/>
              </a:solidFill>
              <a:latin typeface="JetBrains Mono" panose="02010509020102050004" pitchFamily="49" charset="0"/>
            </a:endParaRPr>
          </a:p>
          <a:p>
            <a:pPr marL="0" indent="0" algn="l">
              <a:buNone/>
            </a:pPr>
            <a:r>
              <a:rPr lang="fr-FR" dirty="0">
                <a:solidFill>
                  <a:schemeClr val="bg1"/>
                </a:solidFill>
                <a:latin typeface="JetBrains Mono" panose="02010509020102050004" pitchFamily="49" charset="0"/>
              </a:rPr>
              <a:t>	redessine()</a:t>
            </a:r>
          </a:p>
          <a:p>
            <a:pPr marL="0" indent="0" algn="l">
              <a:buNone/>
            </a:pPr>
            <a:endParaRPr lang="fr-FR" dirty="0">
              <a:solidFill>
                <a:schemeClr val="bg1"/>
              </a:solidFill>
              <a:latin typeface="JetBrains Mono" panose="02010509020102050004" pitchFamily="49" charset="0"/>
            </a:endParaRPr>
          </a:p>
          <a:p>
            <a:pPr marL="0" indent="0" algn="l">
              <a:buNone/>
            </a:pPr>
            <a:r>
              <a:rPr lang="fr-FR" dirty="0" err="1">
                <a:solidFill>
                  <a:schemeClr val="bg1"/>
                </a:solidFill>
                <a:latin typeface="JetBrains Mono" panose="02010509020102050004" pitchFamily="49" charset="0"/>
              </a:rPr>
              <a:t>pygame.quit</a:t>
            </a:r>
            <a:r>
              <a:rPr lang="fr-FR" dirty="0">
                <a:solidFill>
                  <a:schemeClr val="bg1"/>
                </a:solidFill>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Straight Arrow Connector 6">
            <a:extLst>
              <a:ext uri="{FF2B5EF4-FFF2-40B4-BE49-F238E27FC236}">
                <a16:creationId xmlns:a16="http://schemas.microsoft.com/office/drawing/2014/main" id="{E3E86E7C-2CA0-467D-9557-24065C163136}"/>
              </a:ext>
            </a:extLst>
          </p:cNvPr>
          <p:cNvCxnSpPr>
            <a:cxnSpLocks/>
          </p:cNvCxnSpPr>
          <p:nvPr/>
        </p:nvCxnSpPr>
        <p:spPr>
          <a:xfrm flipH="1" flipV="1">
            <a:off x="4527550" y="3219450"/>
            <a:ext cx="774700" cy="5842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 name="Isosceles Triangle 1">
            <a:extLst>
              <a:ext uri="{FF2B5EF4-FFF2-40B4-BE49-F238E27FC236}">
                <a16:creationId xmlns:a16="http://schemas.microsoft.com/office/drawing/2014/main" id="{FB9FADB1-C52D-4000-B25F-64668869ED68}"/>
              </a:ext>
            </a:extLst>
          </p:cNvPr>
          <p:cNvSpPr/>
          <p:nvPr/>
        </p:nvSpPr>
        <p:spPr>
          <a:xfrm>
            <a:off x="5244527" y="3594011"/>
            <a:ext cx="501445" cy="44085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83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Modélisation du Vaisseau</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vert  = (0  ,255,0  )</a:t>
            </a:r>
          </a:p>
          <a:p>
            <a:pPr marL="0" indent="0" algn="l">
              <a:buNone/>
            </a:pPr>
            <a:r>
              <a:rPr lang="fr-FR" sz="1050" dirty="0">
                <a:solidFill>
                  <a:schemeClr val="bg1">
                    <a:lumMod val="65000"/>
                  </a:schemeClr>
                </a:solidFill>
                <a:latin typeface="JetBrains Mono" panose="02010509020102050004" pitchFamily="49" charset="0"/>
              </a:rPr>
              <a:t>rouge = (255,0  ,0  )</a:t>
            </a:r>
          </a:p>
          <a:p>
            <a:pPr marL="0" indent="0" algn="l">
              <a:buNone/>
            </a:pPr>
            <a:endParaRPr lang="fr-FR" dirty="0">
              <a:solidFill>
                <a:schemeClr val="accent3"/>
              </a:solidFill>
              <a:latin typeface="JetBrains Mono" panose="02010509020102050004" pitchFamily="49" charset="0"/>
            </a:endParaRPr>
          </a:p>
          <a:p>
            <a:pPr marL="0" indent="0" algn="l">
              <a:buNone/>
            </a:pPr>
            <a:r>
              <a:rPr lang="fr-FR" sz="1400" dirty="0">
                <a:solidFill>
                  <a:srgbClr val="FFFF00"/>
                </a:solidFill>
                <a:latin typeface="JetBrains Mono" panose="02010509020102050004" pitchFamily="49" charset="0"/>
              </a:rPr>
              <a:t>class</a:t>
            </a:r>
            <a:r>
              <a:rPr lang="fr-FR" sz="1400" dirty="0">
                <a:solidFill>
                  <a:schemeClr val="bg1"/>
                </a:solidFill>
                <a:latin typeface="JetBrains Mono" panose="02010509020102050004" pitchFamily="49" charset="0"/>
              </a:rPr>
              <a:t> Vaisseau(</a:t>
            </a:r>
            <a:r>
              <a:rPr lang="fr-FR" sz="1400" dirty="0" err="1">
                <a:solidFill>
                  <a:schemeClr val="bg1"/>
                </a:solidFill>
                <a:latin typeface="JetBrains Mono" panose="02010509020102050004" pitchFamily="49" charset="0"/>
              </a:rPr>
              <a:t>pygame.sprite.Sprite</a:t>
            </a:r>
            <a:r>
              <a:rPr lang="fr-FR" sz="1400" dirty="0">
                <a:solidFill>
                  <a:schemeClr val="bg1"/>
                </a:solidFill>
                <a:latin typeface="JetBrains Mono" panose="02010509020102050004" pitchFamily="49" charset="0"/>
              </a:rPr>
              <a:t>):</a:t>
            </a:r>
          </a:p>
          <a:p>
            <a:pPr marL="0" indent="0" algn="l">
              <a:buNone/>
            </a:pPr>
            <a:endParaRPr lang="fr-FR" sz="1400" dirty="0">
              <a:solidFill>
                <a:schemeClr val="bg1"/>
              </a:solidFill>
              <a:latin typeface="JetBrains Mono" panose="02010509020102050004" pitchFamily="49" charset="0"/>
            </a:endParaRPr>
          </a:p>
          <a:p>
            <a:pPr marL="0" indent="0" algn="l">
              <a:buNone/>
            </a:pPr>
            <a:r>
              <a:rPr lang="fr-FR" sz="1400" dirty="0">
                <a:solidFill>
                  <a:schemeClr val="bg1"/>
                </a:solidFill>
                <a:latin typeface="JetBrains Mono" panose="02010509020102050004" pitchFamily="49" charset="0"/>
              </a:rPr>
              <a:t>    </a:t>
            </a:r>
            <a:r>
              <a:rPr lang="fr-FR" sz="1400" dirty="0" err="1">
                <a:solidFill>
                  <a:srgbClr val="FFFF00"/>
                </a:solidFill>
                <a:latin typeface="JetBrains Mono" panose="02010509020102050004" pitchFamily="49" charset="0"/>
              </a:rPr>
              <a:t>def</a:t>
            </a:r>
            <a:r>
              <a:rPr lang="fr-FR" sz="1400" dirty="0">
                <a:solidFill>
                  <a:schemeClr val="bg1"/>
                </a:solidFill>
                <a:latin typeface="JetBrains Mono" panose="02010509020102050004" pitchFamily="49" charset="0"/>
              </a:rPr>
              <a:t> __init__(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pygame.sprite.Sprite.__init</a:t>
            </a:r>
            <a:r>
              <a:rPr lang="fr-FR" sz="1400" dirty="0">
                <a:solidFill>
                  <a:schemeClr val="bg1"/>
                </a:solidFill>
                <a:latin typeface="JetBrains Mono" panose="02010509020102050004" pitchFamily="49" charset="0"/>
              </a:rPr>
              <a: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pygame.Surface</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50</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25</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.image.fill</a:t>
            </a:r>
            <a:r>
              <a:rPr lang="fr-FR" sz="1400" dirty="0">
                <a:solidFill>
                  <a:schemeClr val="bg1"/>
                </a:solidFill>
                <a:latin typeface="JetBrains Mono" panose="02010509020102050004" pitchFamily="49" charset="0"/>
              </a:rPr>
              <a:t>(vert)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.rect</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self.image.get_rect</a:t>
            </a:r>
            <a:r>
              <a:rPr lang="fr-FR" sz="1400" dirty="0">
                <a:solidFill>
                  <a:schemeClr val="bg1"/>
                </a:solidFill>
                <a:latin typeface="JetBrains Mono" panose="02010509020102050004" pitchFamily="49" charset="0"/>
              </a:rPr>
              <a:t>()  </a:t>
            </a:r>
            <a:r>
              <a:rPr lang="fr-FR" sz="1400" dirty="0">
                <a:solidFill>
                  <a:schemeClr val="accent5">
                    <a:lumMod val="75000"/>
                  </a:schemeClr>
                </a:solidFill>
                <a:latin typeface="JetBrains Mono" panose="02010509020102050004" pitchFamily="49" charset="0"/>
              </a:rPr>
              <a:t>#rectangle de collision</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.vie</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5</a:t>
            </a:r>
            <a:r>
              <a:rPr lang="fr-FR" sz="1400" dirty="0">
                <a:solidFill>
                  <a:schemeClr val="bg1"/>
                </a:solidFill>
                <a:latin typeface="JetBrains Mono" panose="02010509020102050004" pitchFamily="49" charset="0"/>
              </a:rPr>
              <a:t> # nombre de vie</a:t>
            </a:r>
          </a:p>
          <a:p>
            <a:pPr marL="0" indent="0" algn="l">
              <a:buNone/>
            </a:pPr>
            <a:endParaRPr lang="fr-FR" sz="1400" dirty="0">
              <a:solidFill>
                <a:schemeClr val="bg1"/>
              </a:solidFill>
              <a:latin typeface="JetBrains Mono" panose="02010509020102050004" pitchFamily="49" charset="0"/>
            </a:endParaRPr>
          </a:p>
          <a:p>
            <a:pPr marL="0" indent="0" algn="l">
              <a:buNone/>
            </a:pPr>
            <a:r>
              <a:rPr lang="fr-FR" sz="1400" dirty="0">
                <a:solidFill>
                  <a:schemeClr val="bg1"/>
                </a:solidFill>
                <a:latin typeface="JetBrains Mono" panose="02010509020102050004" pitchFamily="49" charset="0"/>
              </a:rPr>
              <a:t>    </a:t>
            </a:r>
            <a:r>
              <a:rPr lang="fr-FR" sz="1400" dirty="0" err="1">
                <a:solidFill>
                  <a:srgbClr val="FFFF00"/>
                </a:solidFill>
                <a:latin typeface="JetBrains Mono" panose="02010509020102050004" pitchFamily="49" charset="0"/>
              </a:rPr>
              <a:t>def</a:t>
            </a: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draw</a:t>
            </a:r>
            <a:r>
              <a:rPr lang="fr-FR" sz="1400" dirty="0">
                <a:solidFill>
                  <a:schemeClr val="bg1"/>
                </a:solidFill>
                <a:latin typeface="JetBrains Mono" panose="02010509020102050004" pitchFamily="49" charset="0"/>
              </a:rPr>
              <a:t>(</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fenetre.blit</a:t>
            </a:r>
            <a:r>
              <a:rPr lang="fr-FR" sz="1400" dirty="0">
                <a:solidFill>
                  <a:schemeClr val="bg1"/>
                </a:solidFill>
                <a:latin typeface="JetBrains Mono" panose="02010509020102050004" pitchFamily="49" charset="0"/>
              </a:rPr>
              <a:t>(</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a:t>
            </a: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.rect.x</a:t>
            </a: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.rect.y</a:t>
            </a:r>
            <a:r>
              <a:rPr lang="fr-FR" sz="1400" dirty="0">
                <a:solidFill>
                  <a:schemeClr val="bg1"/>
                </a:solidFill>
                <a:latin typeface="JetBrains Mono" panose="02010509020102050004" pitchFamily="49" charset="0"/>
              </a:rPr>
              <a:t>)) </a:t>
            </a: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r>
              <a:rPr lang="fr-FR" sz="1050" dirty="0" err="1">
                <a:solidFill>
                  <a:schemeClr val="bg1">
                    <a:lumMod val="65000"/>
                  </a:schemeClr>
                </a:solidFill>
                <a:latin typeface="JetBrains Mono" panose="02010509020102050004" pitchFamily="49" charset="0"/>
              </a:rPr>
              <a:t>def</a:t>
            </a:r>
            <a:r>
              <a:rPr lang="fr-FR" sz="1050" dirty="0">
                <a:solidFill>
                  <a:schemeClr val="bg1">
                    <a:lumMod val="65000"/>
                  </a:schemeClr>
                </a:solidFill>
                <a:latin typeface="JetBrains Mono" panose="02010509020102050004" pitchFamily="49" charset="0"/>
              </a:rPr>
              <a:t> redessine():</a:t>
            </a:r>
          </a:p>
          <a:p>
            <a:pPr marL="0" indent="0" algn="l">
              <a:buNone/>
            </a:pPr>
            <a:r>
              <a:rPr lang="fr-FR" sz="1050" dirty="0">
                <a:solidFill>
                  <a:schemeClr val="bg1">
                    <a:lumMod val="65000"/>
                  </a:schemeClr>
                </a:solidFill>
                <a:latin typeface="JetBrains Mono" panose="02010509020102050004" pitchFamily="49" charset="0"/>
              </a:rPr>
              <a:t>	</a:t>
            </a:r>
            <a:r>
              <a:rPr lang="fr-FR" sz="1050" dirty="0" err="1">
                <a:solidFill>
                  <a:schemeClr val="bg1">
                    <a:lumMod val="65000"/>
                  </a:schemeClr>
                </a:solidFill>
                <a:latin typeface="JetBrains Mono" panose="02010509020102050004" pitchFamily="49" charset="0"/>
              </a:rPr>
              <a:t>fenetre.fill</a:t>
            </a:r>
            <a:r>
              <a:rPr lang="fr-FR" sz="1050" dirty="0">
                <a:solidFill>
                  <a:schemeClr val="bg1">
                    <a:lumMod val="65000"/>
                  </a:schemeClr>
                </a:solidFill>
                <a:latin typeface="JetBrains Mono" panose="02010509020102050004" pitchFamily="49" charset="0"/>
              </a:rPr>
              <a:t>(noir)</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24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du Vaisseau</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class Vaisseau(</a:t>
            </a:r>
            <a:r>
              <a:rPr lang="fr-FR" sz="1050" dirty="0" err="1">
                <a:solidFill>
                  <a:schemeClr val="bg1">
                    <a:lumMod val="65000"/>
                  </a:schemeClr>
                </a:solidFill>
                <a:latin typeface="JetBrains Mono" panose="02010509020102050004" pitchFamily="49" charset="0"/>
              </a:rPr>
              <a:t>pygame.sprite.Sprite</a:t>
            </a:r>
            <a:r>
              <a:rPr lang="fr-FR" sz="1050" dirty="0">
                <a:solidFill>
                  <a:schemeClr val="bg1">
                    <a:lumMod val="65000"/>
                  </a:schemeClr>
                </a:solidFill>
                <a:latin typeface="JetBrains Mono" panose="02010509020102050004" pitchFamily="49" charset="0"/>
              </a:rPr>
              <a:t>):</a:t>
            </a:r>
          </a:p>
          <a:p>
            <a:pPr marL="0" indent="0" algn="l">
              <a:buNone/>
            </a:pPr>
            <a:r>
              <a:rPr lang="fr-FR" sz="1050" dirty="0">
                <a:solidFill>
                  <a:schemeClr val="bg1">
                    <a:lumMod val="65000"/>
                  </a:schemeClr>
                </a:solidFill>
                <a:latin typeface="JetBrains Mono" panose="02010509020102050004" pitchFamily="49" charset="0"/>
              </a:rPr>
              <a:t>[…]</a:t>
            </a: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r>
              <a:rPr lang="fr-FR" sz="1400" dirty="0" err="1">
                <a:solidFill>
                  <a:schemeClr val="bg1"/>
                </a:solidFill>
                <a:latin typeface="JetBrains Mono" panose="02010509020102050004" pitchFamily="49" charset="0"/>
              </a:rPr>
              <a:t>mon_vaisseau</a:t>
            </a:r>
            <a:r>
              <a:rPr lang="fr-FR" sz="1400" dirty="0">
                <a:solidFill>
                  <a:schemeClr val="bg1"/>
                </a:solidFill>
                <a:latin typeface="JetBrains Mono" panose="02010509020102050004" pitchFamily="49" charset="0"/>
              </a:rPr>
              <a:t> = Vaisseau()</a:t>
            </a:r>
          </a:p>
          <a:p>
            <a:pPr marL="0" indent="0" algn="l">
              <a:buNone/>
            </a:pPr>
            <a:endParaRPr lang="fr-FR" sz="1400" dirty="0">
              <a:solidFill>
                <a:schemeClr val="bg1"/>
              </a:solidFill>
              <a:latin typeface="JetBrains Mono" panose="02010509020102050004" pitchFamily="49" charset="0"/>
            </a:endParaRPr>
          </a:p>
          <a:p>
            <a:pPr marL="0" indent="0" algn="l">
              <a:buNone/>
            </a:pPr>
            <a:r>
              <a:rPr lang="fr-FR" sz="1400" dirty="0" err="1">
                <a:solidFill>
                  <a:schemeClr val="bg1"/>
                </a:solidFill>
                <a:latin typeface="JetBrains Mono" panose="02010509020102050004" pitchFamily="49" charset="0"/>
              </a:rPr>
              <a:t>mon_vaisseau.rect.x</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375</a:t>
            </a:r>
          </a:p>
          <a:p>
            <a:pPr marL="0" indent="0" algn="l">
              <a:buNone/>
            </a:pPr>
            <a:r>
              <a:rPr lang="fr-FR" sz="1400" dirty="0" err="1">
                <a:solidFill>
                  <a:schemeClr val="bg1"/>
                </a:solidFill>
                <a:latin typeface="JetBrains Mono" panose="02010509020102050004" pitchFamily="49" charset="0"/>
              </a:rPr>
              <a:t>mon_vaisseau.rect.y</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650</a:t>
            </a: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r>
              <a:rPr lang="fr-FR" sz="1050" dirty="0" err="1">
                <a:solidFill>
                  <a:schemeClr val="bg1">
                    <a:lumMod val="65000"/>
                  </a:schemeClr>
                </a:solidFill>
                <a:latin typeface="JetBrains Mono" panose="02010509020102050004" pitchFamily="49" charset="0"/>
              </a:rPr>
              <a:t>def</a:t>
            </a:r>
            <a:r>
              <a:rPr lang="fr-FR" sz="1050" dirty="0">
                <a:solidFill>
                  <a:schemeClr val="bg1">
                    <a:lumMod val="65000"/>
                  </a:schemeClr>
                </a:solidFill>
                <a:latin typeface="JetBrains Mono" panose="02010509020102050004" pitchFamily="49" charset="0"/>
              </a:rPr>
              <a:t> redessine():</a:t>
            </a:r>
          </a:p>
          <a:p>
            <a:pPr marL="0" indent="0" algn="l">
              <a:buNone/>
            </a:pPr>
            <a:r>
              <a:rPr lang="fr-FR" sz="1050" dirty="0">
                <a:solidFill>
                  <a:schemeClr val="bg1">
                    <a:lumMod val="65000"/>
                  </a:schemeClr>
                </a:solidFill>
                <a:latin typeface="JetBrains Mono" panose="02010509020102050004" pitchFamily="49" charset="0"/>
              </a:rPr>
              <a:t>	</a:t>
            </a:r>
            <a:r>
              <a:rPr lang="fr-FR" sz="1050" dirty="0" err="1">
                <a:solidFill>
                  <a:schemeClr val="bg1">
                    <a:lumMod val="65000"/>
                  </a:schemeClr>
                </a:solidFill>
                <a:latin typeface="JetBrains Mono" panose="02010509020102050004" pitchFamily="49" charset="0"/>
              </a:rPr>
              <a:t>fenetre.fill</a:t>
            </a:r>
            <a:r>
              <a:rPr lang="fr-FR" sz="1050" dirty="0">
                <a:solidFill>
                  <a:schemeClr val="bg1">
                    <a:lumMod val="65000"/>
                  </a:schemeClr>
                </a:solidFill>
                <a:latin typeface="JetBrains Mono" panose="02010509020102050004" pitchFamily="49" charset="0"/>
              </a:rPr>
              <a:t>(noir)</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F9675079-FACE-4724-A227-445C1A53C782}"/>
              </a:ext>
            </a:extLst>
          </p:cNvPr>
          <p:cNvSpPr/>
          <p:nvPr/>
        </p:nvSpPr>
        <p:spPr>
          <a:xfrm>
            <a:off x="5580790" y="1492537"/>
            <a:ext cx="2831690" cy="2572482"/>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TextBox 2">
            <a:extLst>
              <a:ext uri="{FF2B5EF4-FFF2-40B4-BE49-F238E27FC236}">
                <a16:creationId xmlns:a16="http://schemas.microsoft.com/office/drawing/2014/main" id="{723CD941-A45E-4256-A8B6-FF4B330AA7E2}"/>
              </a:ext>
            </a:extLst>
          </p:cNvPr>
          <p:cNvSpPr txBox="1"/>
          <p:nvPr/>
        </p:nvSpPr>
        <p:spPr>
          <a:xfrm>
            <a:off x="6635799" y="1184760"/>
            <a:ext cx="721672" cy="307777"/>
          </a:xfrm>
          <a:prstGeom prst="rect">
            <a:avLst/>
          </a:prstGeom>
          <a:noFill/>
        </p:spPr>
        <p:txBody>
          <a:bodyPr wrap="none" rtlCol="0">
            <a:spAutoFit/>
          </a:bodyPr>
          <a:lstStyle/>
          <a:p>
            <a:r>
              <a:rPr lang="fr-FR" dirty="0">
                <a:solidFill>
                  <a:schemeClr val="bg1"/>
                </a:solidFill>
              </a:rPr>
              <a:t>750 px</a:t>
            </a:r>
          </a:p>
        </p:txBody>
      </p:sp>
      <p:sp>
        <p:nvSpPr>
          <p:cNvPr id="4" name="TextBox 3">
            <a:extLst>
              <a:ext uri="{FF2B5EF4-FFF2-40B4-BE49-F238E27FC236}">
                <a16:creationId xmlns:a16="http://schemas.microsoft.com/office/drawing/2014/main" id="{567F9227-C685-4684-9E70-C303BF3D85A8}"/>
              </a:ext>
            </a:extLst>
          </p:cNvPr>
          <p:cNvSpPr txBox="1"/>
          <p:nvPr/>
        </p:nvSpPr>
        <p:spPr>
          <a:xfrm rot="16200000">
            <a:off x="5031316" y="2417861"/>
            <a:ext cx="721672" cy="307777"/>
          </a:xfrm>
          <a:prstGeom prst="rect">
            <a:avLst/>
          </a:prstGeom>
          <a:noFill/>
        </p:spPr>
        <p:txBody>
          <a:bodyPr wrap="none" rtlCol="0">
            <a:spAutoFit/>
          </a:bodyPr>
          <a:lstStyle/>
          <a:p>
            <a:r>
              <a:rPr lang="fr-FR" dirty="0">
                <a:solidFill>
                  <a:schemeClr val="bg1"/>
                </a:solidFill>
              </a:rPr>
              <a:t>750 px</a:t>
            </a:r>
          </a:p>
        </p:txBody>
      </p:sp>
      <p:cxnSp>
        <p:nvCxnSpPr>
          <p:cNvPr id="8" name="Straight Arrow Connector 7">
            <a:extLst>
              <a:ext uri="{FF2B5EF4-FFF2-40B4-BE49-F238E27FC236}">
                <a16:creationId xmlns:a16="http://schemas.microsoft.com/office/drawing/2014/main" id="{DF932482-D8DB-44A5-A822-7A71CC4CC04B}"/>
              </a:ext>
            </a:extLst>
          </p:cNvPr>
          <p:cNvCxnSpPr>
            <a:cxnSpLocks/>
          </p:cNvCxnSpPr>
          <p:nvPr/>
        </p:nvCxnSpPr>
        <p:spPr>
          <a:xfrm>
            <a:off x="5580790" y="1934988"/>
            <a:ext cx="138515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8402D69-7246-45DE-8D74-C3063ACA6296}"/>
              </a:ext>
            </a:extLst>
          </p:cNvPr>
          <p:cNvSpPr txBox="1"/>
          <p:nvPr/>
        </p:nvSpPr>
        <p:spPr>
          <a:xfrm>
            <a:off x="5830667" y="1627211"/>
            <a:ext cx="721672" cy="307777"/>
          </a:xfrm>
          <a:prstGeom prst="rect">
            <a:avLst/>
          </a:prstGeom>
          <a:noFill/>
        </p:spPr>
        <p:txBody>
          <a:bodyPr wrap="none" rtlCol="0">
            <a:spAutoFit/>
          </a:bodyPr>
          <a:lstStyle/>
          <a:p>
            <a:r>
              <a:rPr lang="fr-FR" dirty="0">
                <a:solidFill>
                  <a:schemeClr val="bg1"/>
                </a:solidFill>
              </a:rPr>
              <a:t>375 px</a:t>
            </a:r>
          </a:p>
        </p:txBody>
      </p:sp>
      <p:sp>
        <p:nvSpPr>
          <p:cNvPr id="11" name="TextBox 10">
            <a:extLst>
              <a:ext uri="{FF2B5EF4-FFF2-40B4-BE49-F238E27FC236}">
                <a16:creationId xmlns:a16="http://schemas.microsoft.com/office/drawing/2014/main" id="{9D1C12FE-3C37-4527-A6E9-03D38FC1B927}"/>
              </a:ext>
            </a:extLst>
          </p:cNvPr>
          <p:cNvSpPr txBox="1"/>
          <p:nvPr/>
        </p:nvSpPr>
        <p:spPr>
          <a:xfrm>
            <a:off x="5297684" y="1202932"/>
            <a:ext cx="551754" cy="307777"/>
          </a:xfrm>
          <a:prstGeom prst="rect">
            <a:avLst/>
          </a:prstGeom>
          <a:noFill/>
        </p:spPr>
        <p:txBody>
          <a:bodyPr wrap="none" rtlCol="0">
            <a:spAutoFit/>
          </a:bodyPr>
          <a:lstStyle/>
          <a:p>
            <a:r>
              <a:rPr lang="fr-FR" dirty="0">
                <a:solidFill>
                  <a:schemeClr val="bg1"/>
                </a:solidFill>
              </a:rPr>
              <a:t>(0,0)</a:t>
            </a:r>
          </a:p>
        </p:txBody>
      </p:sp>
      <p:sp>
        <p:nvSpPr>
          <p:cNvPr id="12" name="TextBox 11">
            <a:extLst>
              <a:ext uri="{FF2B5EF4-FFF2-40B4-BE49-F238E27FC236}">
                <a16:creationId xmlns:a16="http://schemas.microsoft.com/office/drawing/2014/main" id="{AABD0A34-D177-4356-9CB3-76BC0664499E}"/>
              </a:ext>
            </a:extLst>
          </p:cNvPr>
          <p:cNvSpPr txBox="1"/>
          <p:nvPr/>
        </p:nvSpPr>
        <p:spPr>
          <a:xfrm>
            <a:off x="7998920" y="4051168"/>
            <a:ext cx="949299" cy="307777"/>
          </a:xfrm>
          <a:prstGeom prst="rect">
            <a:avLst/>
          </a:prstGeom>
          <a:noFill/>
        </p:spPr>
        <p:txBody>
          <a:bodyPr wrap="none" rtlCol="0">
            <a:spAutoFit/>
          </a:bodyPr>
          <a:lstStyle/>
          <a:p>
            <a:r>
              <a:rPr lang="fr-FR" dirty="0">
                <a:solidFill>
                  <a:schemeClr val="bg1"/>
                </a:solidFill>
              </a:rPr>
              <a:t>(750,750)</a:t>
            </a:r>
          </a:p>
        </p:txBody>
      </p:sp>
      <p:cxnSp>
        <p:nvCxnSpPr>
          <p:cNvPr id="36" name="Straight Arrow Connector 35">
            <a:extLst>
              <a:ext uri="{FF2B5EF4-FFF2-40B4-BE49-F238E27FC236}">
                <a16:creationId xmlns:a16="http://schemas.microsoft.com/office/drawing/2014/main" id="{6E83BFF3-4975-42AF-84EB-F6C2D105B042}"/>
              </a:ext>
            </a:extLst>
          </p:cNvPr>
          <p:cNvCxnSpPr>
            <a:cxnSpLocks/>
          </p:cNvCxnSpPr>
          <p:nvPr/>
        </p:nvCxnSpPr>
        <p:spPr>
          <a:xfrm>
            <a:off x="8111613" y="1491495"/>
            <a:ext cx="0" cy="21441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79CD3C-F364-4DCB-BBD2-2C435192DAD3}"/>
              </a:ext>
            </a:extLst>
          </p:cNvPr>
          <p:cNvSpPr txBox="1"/>
          <p:nvPr/>
        </p:nvSpPr>
        <p:spPr>
          <a:xfrm>
            <a:off x="7426668" y="2360665"/>
            <a:ext cx="721672" cy="307777"/>
          </a:xfrm>
          <a:prstGeom prst="rect">
            <a:avLst/>
          </a:prstGeom>
          <a:noFill/>
        </p:spPr>
        <p:txBody>
          <a:bodyPr wrap="none" rtlCol="0">
            <a:spAutoFit/>
          </a:bodyPr>
          <a:lstStyle/>
          <a:p>
            <a:r>
              <a:rPr lang="fr-FR" dirty="0">
                <a:solidFill>
                  <a:schemeClr val="bg1"/>
                </a:solidFill>
              </a:rPr>
              <a:t>650 px</a:t>
            </a:r>
          </a:p>
        </p:txBody>
      </p:sp>
      <p:sp>
        <p:nvSpPr>
          <p:cNvPr id="20" name="Rectangle 19">
            <a:extLst>
              <a:ext uri="{FF2B5EF4-FFF2-40B4-BE49-F238E27FC236}">
                <a16:creationId xmlns:a16="http://schemas.microsoft.com/office/drawing/2014/main" id="{9FFE8874-CEA1-4EA8-89E9-E6869523BC0C}"/>
              </a:ext>
            </a:extLst>
          </p:cNvPr>
          <p:cNvSpPr/>
          <p:nvPr/>
        </p:nvSpPr>
        <p:spPr>
          <a:xfrm>
            <a:off x="6804083" y="3527814"/>
            <a:ext cx="351820" cy="247771"/>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Straight Connector 5">
            <a:extLst>
              <a:ext uri="{FF2B5EF4-FFF2-40B4-BE49-F238E27FC236}">
                <a16:creationId xmlns:a16="http://schemas.microsoft.com/office/drawing/2014/main" id="{33CA3DF6-C7A0-4965-9048-E6F6C153843E}"/>
              </a:ext>
            </a:extLst>
          </p:cNvPr>
          <p:cNvCxnSpPr/>
          <p:nvPr/>
        </p:nvCxnSpPr>
        <p:spPr>
          <a:xfrm flipH="1">
            <a:off x="6965940" y="1078481"/>
            <a:ext cx="30695" cy="3352627"/>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621EA5C8-2761-485A-BC7F-36C6F980B0F9}"/>
              </a:ext>
            </a:extLst>
          </p:cNvPr>
          <p:cNvCxnSpPr>
            <a:cxnSpLocks/>
          </p:cNvCxnSpPr>
          <p:nvPr/>
        </p:nvCxnSpPr>
        <p:spPr>
          <a:xfrm flipV="1">
            <a:off x="5433544" y="3635621"/>
            <a:ext cx="3024403" cy="23984"/>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Callout: Bent Line 20">
            <a:extLst>
              <a:ext uri="{FF2B5EF4-FFF2-40B4-BE49-F238E27FC236}">
                <a16:creationId xmlns:a16="http://schemas.microsoft.com/office/drawing/2014/main" id="{5E3CB93D-4537-4966-A38B-94026971AAE5}"/>
              </a:ext>
            </a:extLst>
          </p:cNvPr>
          <p:cNvSpPr/>
          <p:nvPr/>
        </p:nvSpPr>
        <p:spPr>
          <a:xfrm>
            <a:off x="3999051" y="2930108"/>
            <a:ext cx="1315162" cy="530181"/>
          </a:xfrm>
          <a:prstGeom prst="borderCallout2">
            <a:avLst>
              <a:gd name="adj1" fmla="val 10961"/>
              <a:gd name="adj2" fmla="val 109117"/>
              <a:gd name="adj3" fmla="val 12074"/>
              <a:gd name="adj4" fmla="val 138153"/>
              <a:gd name="adj5" fmla="val 130303"/>
              <a:gd name="adj6" fmla="val 22287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err="1"/>
              <a:t>rect.x</a:t>
            </a:r>
            <a:r>
              <a:rPr lang="fr-FR" sz="1000" dirty="0"/>
              <a:t>, </a:t>
            </a:r>
            <a:r>
              <a:rPr lang="fr-FR" sz="1000" dirty="0" err="1"/>
              <a:t>rect.y</a:t>
            </a:r>
            <a:r>
              <a:rPr lang="fr-FR" sz="1000" dirty="0"/>
              <a:t> correspond au milieu du rectangle</a:t>
            </a:r>
          </a:p>
        </p:txBody>
      </p:sp>
    </p:spTree>
    <p:extLst>
      <p:ext uri="{BB962C8B-B14F-4D97-AF65-F5344CB8AC3E}">
        <p14:creationId xmlns:p14="http://schemas.microsoft.com/office/powerpoint/2010/main" val="149689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Ajout la commdande dessiner le Vaisseau</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endParaRPr lang="fr-FR" dirty="0">
              <a:solidFill>
                <a:schemeClr val="accent3"/>
              </a:solidFill>
              <a:latin typeface="JetBrains Mono" panose="02010509020102050004" pitchFamily="49" charset="0"/>
            </a:endParaRPr>
          </a:p>
          <a:p>
            <a:pPr marL="0" indent="0" algn="l">
              <a:buNone/>
            </a:pPr>
            <a:r>
              <a:rPr lang="fr-FR" sz="2000" dirty="0" err="1">
                <a:solidFill>
                  <a:schemeClr val="bg2">
                    <a:lumMod val="40000"/>
                    <a:lumOff val="60000"/>
                  </a:schemeClr>
                </a:solidFill>
                <a:latin typeface="JetBrains Mono" panose="02010509020102050004" pitchFamily="49" charset="0"/>
              </a:rPr>
              <a:t>def</a:t>
            </a:r>
            <a:r>
              <a:rPr lang="fr-FR" sz="2000" dirty="0">
                <a:solidFill>
                  <a:schemeClr val="bg2">
                    <a:lumMod val="40000"/>
                    <a:lumOff val="60000"/>
                  </a:schemeClr>
                </a:solidFill>
                <a:latin typeface="JetBrains Mono" panose="02010509020102050004" pitchFamily="49" charset="0"/>
              </a:rPr>
              <a:t> redessine():</a:t>
            </a:r>
          </a:p>
          <a:p>
            <a:pPr marL="0" indent="0" algn="l">
              <a:buNone/>
            </a:pPr>
            <a:endParaRPr lang="fr-FR" sz="2000" dirty="0">
              <a:solidFill>
                <a:schemeClr val="bg2">
                  <a:lumMod val="40000"/>
                  <a:lumOff val="60000"/>
                </a:schemeClr>
              </a:solidFill>
              <a:latin typeface="JetBrains Mono" panose="02010509020102050004" pitchFamily="49" charset="0"/>
            </a:endParaRPr>
          </a:p>
          <a:p>
            <a:pPr marL="0" indent="0" algn="l">
              <a:buNone/>
            </a:pPr>
            <a:r>
              <a:rPr lang="fr-FR" sz="2000" dirty="0">
                <a:solidFill>
                  <a:schemeClr val="bg2">
                    <a:lumMod val="40000"/>
                    <a:lumOff val="60000"/>
                  </a:schemeClr>
                </a:solidFill>
                <a:latin typeface="JetBrains Mono" panose="02010509020102050004" pitchFamily="49" charset="0"/>
              </a:rPr>
              <a:t>    </a:t>
            </a:r>
            <a:r>
              <a:rPr lang="fr-FR" sz="2000" dirty="0" err="1">
                <a:solidFill>
                  <a:schemeClr val="bg2">
                    <a:lumMod val="40000"/>
                    <a:lumOff val="60000"/>
                  </a:schemeClr>
                </a:solidFill>
                <a:latin typeface="JetBrains Mono" panose="02010509020102050004" pitchFamily="49" charset="0"/>
              </a:rPr>
              <a:t>fenetre.fill</a:t>
            </a:r>
            <a:r>
              <a:rPr lang="fr-FR" sz="2000" dirty="0">
                <a:solidFill>
                  <a:schemeClr val="bg2">
                    <a:lumMod val="40000"/>
                    <a:lumOff val="60000"/>
                  </a:schemeClr>
                </a:solidFill>
                <a:latin typeface="JetBrains Mono" panose="02010509020102050004" pitchFamily="49" charset="0"/>
              </a:rPr>
              <a:t>(noir)</a:t>
            </a:r>
          </a:p>
          <a:p>
            <a:pPr marL="0" indent="0" algn="l">
              <a:buNone/>
            </a:pPr>
            <a:endParaRPr lang="fr-FR" sz="2000" dirty="0">
              <a:solidFill>
                <a:schemeClr val="bg1"/>
              </a:solidFill>
              <a:latin typeface="JetBrains Mono" panose="02010509020102050004" pitchFamily="49" charset="0"/>
            </a:endParaRPr>
          </a:p>
          <a:p>
            <a:pPr marL="0" indent="0" algn="l">
              <a:buNone/>
            </a:pPr>
            <a:r>
              <a:rPr lang="fr-FR" sz="2000" dirty="0">
                <a:solidFill>
                  <a:schemeClr val="bg1"/>
                </a:solidFill>
                <a:latin typeface="JetBrains Mono" panose="02010509020102050004" pitchFamily="49" charset="0"/>
              </a:rPr>
              <a:t>    </a:t>
            </a:r>
            <a:r>
              <a:rPr lang="fr-FR" sz="2000" dirty="0" err="1">
                <a:solidFill>
                  <a:schemeClr val="bg1"/>
                </a:solidFill>
                <a:latin typeface="JetBrains Mono" panose="02010509020102050004" pitchFamily="49" charset="0"/>
              </a:rPr>
              <a:t>mon_vaisseau.draw</a:t>
            </a:r>
            <a:r>
              <a:rPr lang="fr-FR" sz="2000" dirty="0">
                <a:solidFill>
                  <a:schemeClr val="bg1"/>
                </a:solidFill>
                <a:latin typeface="JetBrains Mono" panose="02010509020102050004" pitchFamily="49" charset="0"/>
              </a:rPr>
              <a:t>()</a:t>
            </a:r>
          </a:p>
          <a:p>
            <a:pPr marL="0" indent="0" algn="l">
              <a:buNone/>
            </a:pPr>
            <a:endParaRPr lang="fr-FR" sz="2000" dirty="0">
              <a:solidFill>
                <a:schemeClr val="bg1"/>
              </a:solidFill>
              <a:latin typeface="JetBrains Mono" panose="02010509020102050004" pitchFamily="49" charset="0"/>
            </a:endParaRPr>
          </a:p>
          <a:p>
            <a:pPr marL="0" indent="0" algn="l">
              <a:buNone/>
            </a:pPr>
            <a:r>
              <a:rPr lang="fr-FR" sz="2000" dirty="0">
                <a:solidFill>
                  <a:schemeClr val="bg1"/>
                </a:solidFill>
                <a:latin typeface="JetBrains Mono" panose="02010509020102050004" pitchFamily="49" charset="0"/>
              </a:rPr>
              <a:t>    </a:t>
            </a:r>
            <a:r>
              <a:rPr lang="fr-FR" sz="2000" dirty="0" err="1">
                <a:solidFill>
                  <a:schemeClr val="bg2">
                    <a:lumMod val="40000"/>
                    <a:lumOff val="60000"/>
                  </a:schemeClr>
                </a:solidFill>
                <a:latin typeface="JetBrains Mono" panose="02010509020102050004" pitchFamily="49" charset="0"/>
              </a:rPr>
              <a:t>pygame.display.update</a:t>
            </a:r>
            <a:r>
              <a:rPr lang="fr-FR" sz="2000" dirty="0">
                <a:solidFill>
                  <a:schemeClr val="bg2">
                    <a:lumMod val="40000"/>
                    <a:lumOff val="60000"/>
                  </a:schemeClr>
                </a:solidFill>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1128803"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7772410"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B9F82051-1033-4E27-A3CF-624134D9D810}"/>
              </a:ext>
            </a:extLst>
          </p:cNvPr>
          <p:cNvSpPr/>
          <p:nvPr/>
        </p:nvSpPr>
        <p:spPr>
          <a:xfrm rot="10800000">
            <a:off x="4365650" y="2699952"/>
            <a:ext cx="1221166"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DE716495-00B0-4C50-82AA-D18285546FA1}"/>
              </a:ext>
            </a:extLst>
          </p:cNvPr>
          <p:cNvSpPr txBox="1"/>
          <p:nvPr/>
        </p:nvSpPr>
        <p:spPr>
          <a:xfrm>
            <a:off x="5694938" y="2571750"/>
            <a:ext cx="2279791" cy="400110"/>
          </a:xfrm>
          <a:prstGeom prst="rect">
            <a:avLst/>
          </a:prstGeom>
          <a:noFill/>
        </p:spPr>
        <p:txBody>
          <a:bodyPr wrap="none" rtlCol="0">
            <a:spAutoFit/>
          </a:bodyPr>
          <a:lstStyle/>
          <a:p>
            <a:r>
              <a:rPr lang="fr-FR" sz="2000" dirty="0">
                <a:solidFill>
                  <a:srgbClr val="00B0F0"/>
                </a:solidFill>
              </a:rPr>
              <a:t>Ajoutez cette ligne</a:t>
            </a:r>
          </a:p>
        </p:txBody>
      </p:sp>
      <p:sp>
        <p:nvSpPr>
          <p:cNvPr id="4" name="Arrow: Right 3">
            <a:extLst>
              <a:ext uri="{FF2B5EF4-FFF2-40B4-BE49-F238E27FC236}">
                <a16:creationId xmlns:a16="http://schemas.microsoft.com/office/drawing/2014/main" id="{CEBA04D1-2EC3-4A04-84BC-BC2FBD0BDED1}"/>
              </a:ext>
            </a:extLst>
          </p:cNvPr>
          <p:cNvSpPr/>
          <p:nvPr/>
        </p:nvSpPr>
        <p:spPr>
          <a:xfrm rot="10800000">
            <a:off x="3331843" y="1445725"/>
            <a:ext cx="1421744"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87EDB938-8C93-4CFE-828C-2AF23B4199F9}"/>
              </a:ext>
            </a:extLst>
          </p:cNvPr>
          <p:cNvSpPr txBox="1"/>
          <p:nvPr/>
        </p:nvSpPr>
        <p:spPr>
          <a:xfrm>
            <a:off x="4758500" y="1354809"/>
            <a:ext cx="3903633" cy="400110"/>
          </a:xfrm>
          <a:prstGeom prst="rect">
            <a:avLst/>
          </a:prstGeom>
          <a:noFill/>
        </p:spPr>
        <p:txBody>
          <a:bodyPr wrap="none" rtlCol="0">
            <a:spAutoFit/>
          </a:bodyPr>
          <a:lstStyle/>
          <a:p>
            <a:r>
              <a:rPr lang="fr-FR" sz="2000" dirty="0">
                <a:solidFill>
                  <a:srgbClr val="00B0F0"/>
                </a:solidFill>
              </a:rPr>
              <a:t>Dans la fonction « Redessine() »</a:t>
            </a:r>
          </a:p>
        </p:txBody>
      </p:sp>
    </p:spTree>
    <p:extLst>
      <p:ext uri="{BB962C8B-B14F-4D97-AF65-F5344CB8AC3E}">
        <p14:creationId xmlns:p14="http://schemas.microsoft.com/office/powerpoint/2010/main" val="298043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Ajout des touches de contrôle du Vaisseau</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lvl="0" indent="0" algn="l" rtl="0">
              <a:spcBef>
                <a:spcPts val="0"/>
              </a:spcBef>
              <a:buNone/>
            </a:pPr>
            <a:r>
              <a:rPr lang="fr-FR" dirty="0" err="1">
                <a:solidFill>
                  <a:schemeClr val="tx2">
                    <a:lumMod val="50000"/>
                  </a:schemeClr>
                </a:solidFill>
                <a:latin typeface="JetBrains Mono" panose="02010509020102050004" pitchFamily="49" charset="0"/>
              </a:rPr>
              <a:t>while</a:t>
            </a:r>
            <a:r>
              <a:rPr lang="fr-FR" dirty="0">
                <a:solidFill>
                  <a:schemeClr val="tx2">
                    <a:lumMod val="50000"/>
                  </a:schemeClr>
                </a:solidFill>
                <a:latin typeface="JetBrains Mono" panose="02010509020102050004" pitchFamily="49" charset="0"/>
              </a:rPr>
              <a:t> run:</a:t>
            </a:r>
          </a:p>
          <a:p>
            <a:pPr marL="0" lvl="0" indent="0" algn="l" rtl="0">
              <a:spcBef>
                <a:spcPts val="0"/>
              </a:spcBef>
              <a:buNone/>
            </a:pPr>
            <a:r>
              <a:rPr lang="fr-FR" dirty="0">
                <a:solidFill>
                  <a:schemeClr val="tx2">
                    <a:lumMod val="50000"/>
                  </a:schemeClr>
                </a:solidFill>
                <a:latin typeface="JetBrains Mono" panose="02010509020102050004" pitchFamily="49" charset="0"/>
              </a:rPr>
              <a:t>    </a:t>
            </a:r>
            <a:r>
              <a:rPr lang="fr-FR" dirty="0" err="1">
                <a:solidFill>
                  <a:schemeClr val="tx2">
                    <a:lumMod val="50000"/>
                  </a:schemeClr>
                </a:solidFill>
                <a:latin typeface="JetBrains Mono" panose="02010509020102050004" pitchFamily="49" charset="0"/>
              </a:rPr>
              <a:t>pygame.time.delay</a:t>
            </a:r>
            <a:r>
              <a:rPr lang="fr-FR" dirty="0">
                <a:solidFill>
                  <a:schemeClr val="tx2">
                    <a:lumMod val="50000"/>
                  </a:schemeClr>
                </a:solidFill>
                <a:latin typeface="JetBrains Mono" panose="02010509020102050004" pitchFamily="49" charset="0"/>
              </a:rPr>
              <a:t>(100)</a:t>
            </a:r>
          </a:p>
          <a:p>
            <a:pPr marL="0" lvl="0" indent="0" algn="l" rtl="0">
              <a:spcBef>
                <a:spcPts val="0"/>
              </a:spcBef>
              <a:buNone/>
            </a:pPr>
            <a:r>
              <a:rPr lang="fr-FR" dirty="0">
                <a:solidFill>
                  <a:schemeClr val="tx2">
                    <a:lumMod val="50000"/>
                  </a:schemeClr>
                </a:solidFill>
                <a:latin typeface="JetBrains Mono" panose="02010509020102050004" pitchFamily="49" charset="0"/>
              </a:rPr>
              <a:t>    for </a:t>
            </a:r>
            <a:r>
              <a:rPr lang="fr-FR" dirty="0" err="1">
                <a:solidFill>
                  <a:schemeClr val="tx2">
                    <a:lumMod val="50000"/>
                  </a:schemeClr>
                </a:solidFill>
                <a:latin typeface="JetBrains Mono" panose="02010509020102050004" pitchFamily="49" charset="0"/>
              </a:rPr>
              <a:t>event</a:t>
            </a:r>
            <a:r>
              <a:rPr lang="fr-FR" dirty="0">
                <a:solidFill>
                  <a:schemeClr val="tx2">
                    <a:lumMod val="50000"/>
                  </a:schemeClr>
                </a:solidFill>
                <a:latin typeface="JetBrains Mono" panose="02010509020102050004" pitchFamily="49" charset="0"/>
              </a:rPr>
              <a:t> in </a:t>
            </a:r>
            <a:r>
              <a:rPr lang="fr-FR" dirty="0" err="1">
                <a:solidFill>
                  <a:schemeClr val="tx2">
                    <a:lumMod val="50000"/>
                  </a:schemeClr>
                </a:solidFill>
                <a:latin typeface="JetBrains Mono" panose="02010509020102050004" pitchFamily="49" charset="0"/>
              </a:rPr>
              <a:t>pygame.event.get</a:t>
            </a:r>
            <a:r>
              <a:rPr lang="fr-FR" dirty="0">
                <a:solidFill>
                  <a:schemeClr val="tx2">
                    <a:lumMod val="50000"/>
                  </a:schemeClr>
                </a:solidFill>
                <a:latin typeface="JetBrains Mono" panose="02010509020102050004" pitchFamily="49" charset="0"/>
              </a:rPr>
              <a:t>():</a:t>
            </a:r>
          </a:p>
          <a:p>
            <a:pPr marL="0" lvl="0" indent="0" algn="l" rtl="0">
              <a:spcBef>
                <a:spcPts val="0"/>
              </a:spcBef>
              <a:buNone/>
            </a:pPr>
            <a:r>
              <a:rPr lang="fr-FR" dirty="0">
                <a:solidFill>
                  <a:schemeClr val="tx2">
                    <a:lumMod val="50000"/>
                  </a:schemeClr>
                </a:solidFill>
                <a:latin typeface="JetBrains Mono" panose="02010509020102050004" pitchFamily="49" charset="0"/>
              </a:rPr>
              <a:t>        if </a:t>
            </a:r>
            <a:r>
              <a:rPr lang="fr-FR" dirty="0" err="1">
                <a:solidFill>
                  <a:schemeClr val="tx2">
                    <a:lumMod val="50000"/>
                  </a:schemeClr>
                </a:solidFill>
                <a:latin typeface="JetBrains Mono" panose="02010509020102050004" pitchFamily="49" charset="0"/>
              </a:rPr>
              <a:t>event.type</a:t>
            </a:r>
            <a:r>
              <a:rPr lang="fr-FR" dirty="0">
                <a:solidFill>
                  <a:schemeClr val="tx2">
                    <a:lumMod val="50000"/>
                  </a:schemeClr>
                </a:solidFill>
                <a:latin typeface="JetBrains Mono" panose="02010509020102050004" pitchFamily="49" charset="0"/>
              </a:rPr>
              <a:t> == </a:t>
            </a:r>
            <a:r>
              <a:rPr lang="fr-FR" dirty="0" err="1">
                <a:solidFill>
                  <a:schemeClr val="tx2">
                    <a:lumMod val="50000"/>
                  </a:schemeClr>
                </a:solidFill>
                <a:latin typeface="JetBrains Mono" panose="02010509020102050004" pitchFamily="49" charset="0"/>
              </a:rPr>
              <a:t>pygame.QUIT</a:t>
            </a:r>
            <a:r>
              <a:rPr lang="fr-FR" dirty="0">
                <a:solidFill>
                  <a:schemeClr val="tx2">
                    <a:lumMod val="50000"/>
                  </a:schemeClr>
                </a:solidFill>
                <a:latin typeface="JetBrains Mono" panose="02010509020102050004" pitchFamily="49" charset="0"/>
              </a:rPr>
              <a:t>:</a:t>
            </a:r>
          </a:p>
          <a:p>
            <a:pPr marL="0" lvl="0" indent="0" algn="l" rtl="0">
              <a:spcBef>
                <a:spcPts val="0"/>
              </a:spcBef>
              <a:buNone/>
            </a:pPr>
            <a:r>
              <a:rPr lang="fr-FR" dirty="0">
                <a:solidFill>
                  <a:schemeClr val="tx2">
                    <a:lumMod val="50000"/>
                  </a:schemeClr>
                </a:solidFill>
                <a:latin typeface="JetBrains Mono" panose="02010509020102050004" pitchFamily="49" charset="0"/>
              </a:rPr>
              <a:t>            run = False</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key = </a:t>
            </a:r>
            <a:r>
              <a:rPr lang="fr-FR" dirty="0" err="1">
                <a:latin typeface="JetBrains Mono" panose="02010509020102050004" pitchFamily="49" charset="0"/>
              </a:rPr>
              <a:t>pygame.key.get_pressed</a:t>
            </a:r>
            <a:r>
              <a:rPr lang="fr-FR" dirty="0">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if key[</a:t>
            </a:r>
            <a:r>
              <a:rPr lang="fr-FR" dirty="0" err="1">
                <a:latin typeface="JetBrains Mono" panose="02010509020102050004" pitchFamily="49" charset="0"/>
              </a:rPr>
              <a:t>pygame.K_LEFT</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latin typeface="JetBrains Mono" panose="02010509020102050004" pitchFamily="49" charset="0"/>
              </a:rPr>
              <a:t>mon_vaisseau.rect.x</a:t>
            </a:r>
            <a:r>
              <a:rPr lang="fr-FR" dirty="0">
                <a:latin typeface="JetBrains Mono" panose="02010509020102050004" pitchFamily="49" charset="0"/>
              </a:rPr>
              <a:t>  += </a:t>
            </a:r>
            <a:r>
              <a:rPr lang="fr-FR" dirty="0">
                <a:solidFill>
                  <a:srgbClr val="00B0F0"/>
                </a:solidFill>
                <a:latin typeface="JetBrains Mono" panose="02010509020102050004" pitchFamily="49" charset="0"/>
              </a:rPr>
              <a:t>-10</a:t>
            </a:r>
          </a:p>
          <a:p>
            <a:pPr marL="0" lvl="0" indent="0" algn="l" rtl="0">
              <a:spcBef>
                <a:spcPts val="0"/>
              </a:spcBef>
              <a:buNone/>
            </a:pPr>
            <a:r>
              <a:rPr lang="fr-FR" dirty="0">
                <a:latin typeface="JetBrains Mono" panose="02010509020102050004" pitchFamily="49" charset="0"/>
              </a:rPr>
              <a:t>    if key[</a:t>
            </a:r>
            <a:r>
              <a:rPr lang="fr-FR" dirty="0" err="1">
                <a:latin typeface="JetBrains Mono" panose="02010509020102050004" pitchFamily="49" charset="0"/>
              </a:rPr>
              <a:t>pygame.K_RIGHT</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latin typeface="JetBrains Mono" panose="02010509020102050004" pitchFamily="49" charset="0"/>
              </a:rPr>
              <a:t>mon_vaisseau.rect.x</a:t>
            </a:r>
            <a:r>
              <a:rPr lang="fr-FR" dirty="0">
                <a:latin typeface="JetBrains Mono" panose="02010509020102050004" pitchFamily="49" charset="0"/>
              </a:rPr>
              <a:t>  += </a:t>
            </a:r>
            <a:r>
              <a:rPr lang="fr-FR" dirty="0">
                <a:solidFill>
                  <a:srgbClr val="00B0F0"/>
                </a:solidFill>
                <a:latin typeface="JetBrains Mono" panose="02010509020102050004" pitchFamily="49" charset="0"/>
              </a:rPr>
              <a:t>10</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a:t>
            </a:r>
            <a:r>
              <a:rPr lang="fr-FR" dirty="0">
                <a:solidFill>
                  <a:schemeClr val="tx2">
                    <a:lumMod val="50000"/>
                  </a:schemeClr>
                </a:solidFill>
                <a:latin typeface="JetBrains Mono" panose="02010509020102050004" pitchFamily="49" charset="0"/>
              </a:rPr>
              <a:t>redessine()</a:t>
            </a: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1047875"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7853338"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B9F82051-1033-4E27-A3CF-624134D9D810}"/>
              </a:ext>
            </a:extLst>
          </p:cNvPr>
          <p:cNvSpPr/>
          <p:nvPr/>
        </p:nvSpPr>
        <p:spPr>
          <a:xfrm rot="10800000">
            <a:off x="5110428" y="2886075"/>
            <a:ext cx="1221166"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DE716495-00B0-4C50-82AA-D18285546FA1}"/>
              </a:ext>
            </a:extLst>
          </p:cNvPr>
          <p:cNvSpPr txBox="1"/>
          <p:nvPr/>
        </p:nvSpPr>
        <p:spPr>
          <a:xfrm>
            <a:off x="6426994" y="2795158"/>
            <a:ext cx="2252540" cy="400110"/>
          </a:xfrm>
          <a:prstGeom prst="rect">
            <a:avLst/>
          </a:prstGeom>
          <a:noFill/>
        </p:spPr>
        <p:txBody>
          <a:bodyPr wrap="none" rtlCol="0">
            <a:spAutoFit/>
          </a:bodyPr>
          <a:lstStyle/>
          <a:p>
            <a:r>
              <a:rPr lang="fr-FR" sz="2000" dirty="0">
                <a:solidFill>
                  <a:srgbClr val="00B0F0"/>
                </a:solidFill>
              </a:rPr>
              <a:t>Ajoutez ces lignes</a:t>
            </a:r>
          </a:p>
        </p:txBody>
      </p:sp>
      <p:sp>
        <p:nvSpPr>
          <p:cNvPr id="4" name="Arrow: Right 3">
            <a:extLst>
              <a:ext uri="{FF2B5EF4-FFF2-40B4-BE49-F238E27FC236}">
                <a16:creationId xmlns:a16="http://schemas.microsoft.com/office/drawing/2014/main" id="{CEBA04D1-2EC3-4A04-84BC-BC2FBD0BDED1}"/>
              </a:ext>
            </a:extLst>
          </p:cNvPr>
          <p:cNvSpPr/>
          <p:nvPr/>
        </p:nvSpPr>
        <p:spPr>
          <a:xfrm rot="10800000">
            <a:off x="2140715" y="1151320"/>
            <a:ext cx="2689963"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87EDB938-8C93-4CFE-828C-2AF23B4199F9}"/>
              </a:ext>
            </a:extLst>
          </p:cNvPr>
          <p:cNvSpPr txBox="1"/>
          <p:nvPr/>
        </p:nvSpPr>
        <p:spPr>
          <a:xfrm>
            <a:off x="4881828" y="1060403"/>
            <a:ext cx="3052439" cy="400110"/>
          </a:xfrm>
          <a:prstGeom prst="rect">
            <a:avLst/>
          </a:prstGeom>
          <a:noFill/>
        </p:spPr>
        <p:txBody>
          <a:bodyPr wrap="none" rtlCol="0">
            <a:spAutoFit/>
          </a:bodyPr>
          <a:lstStyle/>
          <a:p>
            <a:r>
              <a:rPr lang="fr-FR" sz="2000" dirty="0">
                <a:solidFill>
                  <a:srgbClr val="00B0F0"/>
                </a:solidFill>
              </a:rPr>
              <a:t>Dans la boucle principale</a:t>
            </a:r>
          </a:p>
        </p:txBody>
      </p:sp>
      <p:sp>
        <p:nvSpPr>
          <p:cNvPr id="6" name="Rectangle 5">
            <a:extLst>
              <a:ext uri="{FF2B5EF4-FFF2-40B4-BE49-F238E27FC236}">
                <a16:creationId xmlns:a16="http://schemas.microsoft.com/office/drawing/2014/main" id="{B3F14DB9-4B1C-43D1-B1AC-060D859935A2}"/>
              </a:ext>
            </a:extLst>
          </p:cNvPr>
          <p:cNvSpPr/>
          <p:nvPr/>
        </p:nvSpPr>
        <p:spPr>
          <a:xfrm>
            <a:off x="5573561" y="3401164"/>
            <a:ext cx="2672873" cy="1128749"/>
          </a:xfrm>
          <a:prstGeom prst="rect">
            <a:avLst/>
          </a:prstGeom>
          <a:solidFill>
            <a:schemeClr val="tx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Box 6">
            <a:extLst>
              <a:ext uri="{FF2B5EF4-FFF2-40B4-BE49-F238E27FC236}">
                <a16:creationId xmlns:a16="http://schemas.microsoft.com/office/drawing/2014/main" id="{18795476-6134-4A94-8967-4B0B8F2932DD}"/>
              </a:ext>
            </a:extLst>
          </p:cNvPr>
          <p:cNvSpPr txBox="1"/>
          <p:nvPr/>
        </p:nvSpPr>
        <p:spPr>
          <a:xfrm>
            <a:off x="5237526" y="3073956"/>
            <a:ext cx="551754" cy="307777"/>
          </a:xfrm>
          <a:prstGeom prst="rect">
            <a:avLst/>
          </a:prstGeom>
          <a:noFill/>
        </p:spPr>
        <p:txBody>
          <a:bodyPr wrap="none" rtlCol="0">
            <a:spAutoFit/>
          </a:bodyPr>
          <a:lstStyle/>
          <a:p>
            <a:r>
              <a:rPr lang="fr-FR" dirty="0">
                <a:solidFill>
                  <a:schemeClr val="bg1"/>
                </a:solidFill>
              </a:rPr>
              <a:t>(0,0)</a:t>
            </a:r>
          </a:p>
        </p:txBody>
      </p:sp>
      <p:sp>
        <p:nvSpPr>
          <p:cNvPr id="8" name="TextBox 7">
            <a:extLst>
              <a:ext uri="{FF2B5EF4-FFF2-40B4-BE49-F238E27FC236}">
                <a16:creationId xmlns:a16="http://schemas.microsoft.com/office/drawing/2014/main" id="{7C4A3D40-F1F0-4410-9CFC-B83200C1EDAD}"/>
              </a:ext>
            </a:extLst>
          </p:cNvPr>
          <p:cNvSpPr txBox="1"/>
          <p:nvPr/>
        </p:nvSpPr>
        <p:spPr>
          <a:xfrm>
            <a:off x="7771784" y="4472895"/>
            <a:ext cx="949299" cy="307777"/>
          </a:xfrm>
          <a:prstGeom prst="rect">
            <a:avLst/>
          </a:prstGeom>
          <a:noFill/>
        </p:spPr>
        <p:txBody>
          <a:bodyPr wrap="none" rtlCol="0">
            <a:spAutoFit/>
          </a:bodyPr>
          <a:lstStyle/>
          <a:p>
            <a:r>
              <a:rPr lang="fr-FR" dirty="0">
                <a:solidFill>
                  <a:schemeClr val="bg1"/>
                </a:solidFill>
              </a:rPr>
              <a:t>(750,750)</a:t>
            </a:r>
          </a:p>
        </p:txBody>
      </p:sp>
      <p:sp>
        <p:nvSpPr>
          <p:cNvPr id="9" name="Rectangle 8">
            <a:extLst>
              <a:ext uri="{FF2B5EF4-FFF2-40B4-BE49-F238E27FC236}">
                <a16:creationId xmlns:a16="http://schemas.microsoft.com/office/drawing/2014/main" id="{32C67995-4C0C-45BE-803D-F07B14CC2414}"/>
              </a:ext>
            </a:extLst>
          </p:cNvPr>
          <p:cNvSpPr/>
          <p:nvPr/>
        </p:nvSpPr>
        <p:spPr>
          <a:xfrm>
            <a:off x="6676821" y="3895197"/>
            <a:ext cx="351820" cy="247771"/>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 name="Straight Arrow Connector 10">
            <a:extLst>
              <a:ext uri="{FF2B5EF4-FFF2-40B4-BE49-F238E27FC236}">
                <a16:creationId xmlns:a16="http://schemas.microsoft.com/office/drawing/2014/main" id="{80ADA976-82E5-4A0D-9E05-5897EE703122}"/>
              </a:ext>
            </a:extLst>
          </p:cNvPr>
          <p:cNvCxnSpPr>
            <a:cxnSpLocks/>
          </p:cNvCxnSpPr>
          <p:nvPr/>
        </p:nvCxnSpPr>
        <p:spPr>
          <a:xfrm>
            <a:off x="7141255" y="4017661"/>
            <a:ext cx="3363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BE288F0-9092-4484-956B-3A062A7CE16B}"/>
              </a:ext>
            </a:extLst>
          </p:cNvPr>
          <p:cNvSpPr txBox="1"/>
          <p:nvPr/>
        </p:nvSpPr>
        <p:spPr>
          <a:xfrm>
            <a:off x="7141255" y="4084144"/>
            <a:ext cx="409086" cy="307777"/>
          </a:xfrm>
          <a:prstGeom prst="rect">
            <a:avLst/>
          </a:prstGeom>
          <a:noFill/>
        </p:spPr>
        <p:txBody>
          <a:bodyPr wrap="square" rtlCol="0">
            <a:spAutoFit/>
          </a:bodyPr>
          <a:lstStyle/>
          <a:p>
            <a:r>
              <a:rPr lang="fr-FR" dirty="0">
                <a:solidFill>
                  <a:schemeClr val="bg1"/>
                </a:solidFill>
              </a:rPr>
              <a:t>X+</a:t>
            </a:r>
          </a:p>
        </p:txBody>
      </p:sp>
      <p:cxnSp>
        <p:nvCxnSpPr>
          <p:cNvPr id="32" name="Straight Arrow Connector 31">
            <a:extLst>
              <a:ext uri="{FF2B5EF4-FFF2-40B4-BE49-F238E27FC236}">
                <a16:creationId xmlns:a16="http://schemas.microsoft.com/office/drawing/2014/main" id="{BFA757F3-5320-4ED4-90BA-177DC66EBF98}"/>
              </a:ext>
            </a:extLst>
          </p:cNvPr>
          <p:cNvCxnSpPr>
            <a:cxnSpLocks/>
          </p:cNvCxnSpPr>
          <p:nvPr/>
        </p:nvCxnSpPr>
        <p:spPr>
          <a:xfrm flipH="1">
            <a:off x="6184286" y="4017661"/>
            <a:ext cx="3877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63C571F-AF33-429C-A831-619C0E9F7F61}"/>
              </a:ext>
            </a:extLst>
          </p:cNvPr>
          <p:cNvSpPr txBox="1"/>
          <p:nvPr/>
        </p:nvSpPr>
        <p:spPr>
          <a:xfrm>
            <a:off x="6127051" y="4116683"/>
            <a:ext cx="409086" cy="307777"/>
          </a:xfrm>
          <a:prstGeom prst="rect">
            <a:avLst/>
          </a:prstGeom>
          <a:noFill/>
        </p:spPr>
        <p:txBody>
          <a:bodyPr wrap="square" rtlCol="0">
            <a:spAutoFit/>
          </a:bodyPr>
          <a:lstStyle/>
          <a:p>
            <a:r>
              <a:rPr lang="fr-FR" dirty="0">
                <a:solidFill>
                  <a:schemeClr val="bg1"/>
                </a:solidFill>
              </a:rPr>
              <a:t>X-</a:t>
            </a:r>
          </a:p>
        </p:txBody>
      </p:sp>
      <p:sp>
        <p:nvSpPr>
          <p:cNvPr id="15" name="TextBox 14">
            <a:extLst>
              <a:ext uri="{FF2B5EF4-FFF2-40B4-BE49-F238E27FC236}">
                <a16:creationId xmlns:a16="http://schemas.microsoft.com/office/drawing/2014/main" id="{BD0948CA-C59F-4E03-9F15-7890B2DF0FB5}"/>
              </a:ext>
            </a:extLst>
          </p:cNvPr>
          <p:cNvSpPr txBox="1"/>
          <p:nvPr/>
        </p:nvSpPr>
        <p:spPr>
          <a:xfrm>
            <a:off x="5721011" y="3542593"/>
            <a:ext cx="1085581" cy="307777"/>
          </a:xfrm>
          <a:prstGeom prst="rect">
            <a:avLst/>
          </a:prstGeom>
          <a:noFill/>
        </p:spPr>
        <p:txBody>
          <a:bodyPr wrap="square" rtlCol="0">
            <a:spAutoFit/>
          </a:bodyPr>
          <a:lstStyle/>
          <a:p>
            <a:r>
              <a:rPr lang="fr-FR" dirty="0">
                <a:solidFill>
                  <a:schemeClr val="bg1"/>
                </a:solidFill>
              </a:rPr>
              <a:t>Gauche</a:t>
            </a:r>
            <a:r>
              <a:rPr lang="fr-FR" sz="1100" dirty="0">
                <a:solidFill>
                  <a:schemeClr val="bg1"/>
                </a:solidFill>
              </a:rPr>
              <a:t>(</a:t>
            </a:r>
            <a:r>
              <a:rPr lang="fr-FR" sz="1100" dirty="0" err="1">
                <a:solidFill>
                  <a:schemeClr val="bg1"/>
                </a:solidFill>
              </a:rPr>
              <a:t>left</a:t>
            </a:r>
            <a:r>
              <a:rPr lang="fr-FR" sz="1100" dirty="0">
                <a:solidFill>
                  <a:schemeClr val="bg1"/>
                </a:solidFill>
              </a:rPr>
              <a:t>)</a:t>
            </a:r>
            <a:endParaRPr lang="fr-FR" dirty="0">
              <a:solidFill>
                <a:schemeClr val="bg1"/>
              </a:solidFill>
            </a:endParaRPr>
          </a:p>
        </p:txBody>
      </p:sp>
      <p:sp>
        <p:nvSpPr>
          <p:cNvPr id="16" name="TextBox 15">
            <a:extLst>
              <a:ext uri="{FF2B5EF4-FFF2-40B4-BE49-F238E27FC236}">
                <a16:creationId xmlns:a16="http://schemas.microsoft.com/office/drawing/2014/main" id="{415F9BFE-556C-4296-9804-01EA727D2766}"/>
              </a:ext>
            </a:extLst>
          </p:cNvPr>
          <p:cNvSpPr txBox="1"/>
          <p:nvPr/>
        </p:nvSpPr>
        <p:spPr>
          <a:xfrm>
            <a:off x="7105679" y="3552864"/>
            <a:ext cx="1085581" cy="307777"/>
          </a:xfrm>
          <a:prstGeom prst="rect">
            <a:avLst/>
          </a:prstGeom>
          <a:noFill/>
        </p:spPr>
        <p:txBody>
          <a:bodyPr wrap="square" rtlCol="0">
            <a:spAutoFit/>
          </a:bodyPr>
          <a:lstStyle/>
          <a:p>
            <a:r>
              <a:rPr lang="fr-FR" dirty="0">
                <a:solidFill>
                  <a:schemeClr val="bg1"/>
                </a:solidFill>
              </a:rPr>
              <a:t>Droite</a:t>
            </a:r>
            <a:r>
              <a:rPr lang="fr-FR" sz="1100" dirty="0">
                <a:solidFill>
                  <a:schemeClr val="bg1"/>
                </a:solidFill>
              </a:rPr>
              <a:t>(right)</a:t>
            </a:r>
            <a:endParaRPr lang="fr-FR" dirty="0">
              <a:solidFill>
                <a:schemeClr val="bg1"/>
              </a:solidFill>
            </a:endParaRPr>
          </a:p>
        </p:txBody>
      </p:sp>
      <p:sp>
        <p:nvSpPr>
          <p:cNvPr id="17" name="Callout: Bent Line 16">
            <a:extLst>
              <a:ext uri="{FF2B5EF4-FFF2-40B4-BE49-F238E27FC236}">
                <a16:creationId xmlns:a16="http://schemas.microsoft.com/office/drawing/2014/main" id="{B25E5F6F-89AA-4BBF-B912-A7B317CCAC86}"/>
              </a:ext>
            </a:extLst>
          </p:cNvPr>
          <p:cNvSpPr/>
          <p:nvPr/>
        </p:nvSpPr>
        <p:spPr>
          <a:xfrm>
            <a:off x="5769413" y="1862745"/>
            <a:ext cx="1315162" cy="530181"/>
          </a:xfrm>
          <a:prstGeom prst="borderCallout2">
            <a:avLst>
              <a:gd name="adj1" fmla="val 7557"/>
              <a:gd name="adj2" fmla="val -4323"/>
              <a:gd name="adj3" fmla="val 7535"/>
              <a:gd name="adj4" fmla="val -18741"/>
              <a:gd name="adj5" fmla="val 294830"/>
              <a:gd name="adj6" fmla="val -10783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A += 10</a:t>
            </a:r>
          </a:p>
          <a:p>
            <a:pPr algn="ctr"/>
            <a:r>
              <a:rPr lang="fr-FR" sz="1000" dirty="0"/>
              <a:t>signifie on ajoute 10 à la variable A</a:t>
            </a:r>
          </a:p>
        </p:txBody>
      </p:sp>
    </p:spTree>
    <p:extLst>
      <p:ext uri="{BB962C8B-B14F-4D97-AF65-F5344CB8AC3E}">
        <p14:creationId xmlns:p14="http://schemas.microsoft.com/office/powerpoint/2010/main" val="408091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0"/>
        <p:cNvGrpSpPr/>
        <p:nvPr/>
      </p:nvGrpSpPr>
      <p:grpSpPr>
        <a:xfrm>
          <a:off x="0" y="0"/>
          <a:ext cx="0" cy="0"/>
          <a:chOff x="0" y="0"/>
          <a:chExt cx="0" cy="0"/>
        </a:xfrm>
      </p:grpSpPr>
      <p:sp>
        <p:nvSpPr>
          <p:cNvPr id="3121" name="Google Shape;3121;p30"/>
          <p:cNvSpPr txBox="1">
            <a:spLocks noGrp="1"/>
          </p:cNvSpPr>
          <p:nvPr>
            <p:ph type="title"/>
          </p:nvPr>
        </p:nvSpPr>
        <p:spPr>
          <a:xfrm>
            <a:off x="1334700" y="1976392"/>
            <a:ext cx="6474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6">
                    <a:lumMod val="40000"/>
                    <a:lumOff val="60000"/>
                  </a:schemeClr>
                </a:solidFill>
              </a:rPr>
              <a:t>Modélisation des Aliens</a:t>
            </a:r>
            <a:br>
              <a:rPr lang="fr-FR" dirty="0">
                <a:solidFill>
                  <a:schemeClr val="accent6">
                    <a:lumMod val="40000"/>
                    <a:lumOff val="60000"/>
                  </a:schemeClr>
                </a:solidFill>
              </a:rPr>
            </a:br>
            <a:r>
              <a:rPr lang="fr-FR" dirty="0">
                <a:solidFill>
                  <a:schemeClr val="accent6">
                    <a:lumMod val="40000"/>
                    <a:lumOff val="60000"/>
                  </a:schemeClr>
                </a:solidFill>
              </a:rPr>
              <a:t>Modélisation des Bunkers</a:t>
            </a:r>
            <a:endParaRPr dirty="0">
              <a:solidFill>
                <a:schemeClr val="accent6">
                  <a:lumMod val="40000"/>
                  <a:lumOff val="60000"/>
                </a:schemeClr>
              </a:solidFill>
            </a:endParaRPr>
          </a:p>
        </p:txBody>
      </p:sp>
      <p:sp>
        <p:nvSpPr>
          <p:cNvPr id="3122" name="Google Shape;3122;p30"/>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1 B</a:t>
            </a:r>
            <a:endParaRPr dirty="0"/>
          </a:p>
        </p:txBody>
      </p:sp>
    </p:spTree>
    <p:extLst>
      <p:ext uri="{BB962C8B-B14F-4D97-AF65-F5344CB8AC3E}">
        <p14:creationId xmlns:p14="http://schemas.microsoft.com/office/powerpoint/2010/main" val="295558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Modélisation des Aliens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A mettre après la classe « Vaisseau »</a:t>
            </a:r>
          </a:p>
          <a:p>
            <a:pPr marL="0" indent="0" algn="l">
              <a:buNone/>
            </a:pPr>
            <a:endParaRPr lang="fr-FR" dirty="0">
              <a:solidFill>
                <a:schemeClr val="accent3"/>
              </a:solidFill>
              <a:latin typeface="JetBrains Mono" panose="02010509020102050004" pitchFamily="49" charset="0"/>
            </a:endParaRPr>
          </a:p>
          <a:p>
            <a:pPr marL="0" indent="0" algn="l">
              <a:buNone/>
            </a:pPr>
            <a:r>
              <a:rPr lang="fr-FR" sz="1400" dirty="0">
                <a:solidFill>
                  <a:srgbClr val="FFFF00"/>
                </a:solidFill>
                <a:latin typeface="JetBrains Mono" panose="02010509020102050004" pitchFamily="49" charset="0"/>
              </a:rPr>
              <a:t>class</a:t>
            </a:r>
            <a:r>
              <a:rPr lang="fr-FR" sz="1400" dirty="0">
                <a:solidFill>
                  <a:schemeClr val="bg1"/>
                </a:solidFill>
                <a:latin typeface="JetBrains Mono" panose="02010509020102050004" pitchFamily="49" charset="0"/>
              </a:rPr>
              <a:t> Alien(</a:t>
            </a:r>
            <a:r>
              <a:rPr lang="fr-FR" sz="1400" dirty="0" err="1">
                <a:solidFill>
                  <a:schemeClr val="bg1"/>
                </a:solidFill>
                <a:latin typeface="JetBrains Mono" panose="02010509020102050004" pitchFamily="49" charset="0"/>
              </a:rPr>
              <a:t>pygame.sprite.Sprite</a:t>
            </a:r>
            <a:r>
              <a:rPr lang="fr-FR" sz="1400" dirty="0">
                <a:solidFill>
                  <a:schemeClr val="bg1"/>
                </a:solidFill>
                <a:latin typeface="JetBrains Mono" panose="02010509020102050004" pitchFamily="49" charset="0"/>
              </a:rPr>
              <a:t>):</a:t>
            </a:r>
          </a:p>
          <a:p>
            <a:pPr marL="0" indent="0" algn="l">
              <a:buNone/>
            </a:pPr>
            <a:endParaRPr lang="fr-FR" sz="1400" dirty="0">
              <a:solidFill>
                <a:schemeClr val="bg1"/>
              </a:solidFill>
              <a:latin typeface="JetBrains Mono" panose="02010509020102050004" pitchFamily="49" charset="0"/>
            </a:endParaRPr>
          </a:p>
          <a:p>
            <a:pPr marL="0" indent="0" algn="l">
              <a:buNone/>
            </a:pPr>
            <a:r>
              <a:rPr lang="fr-FR" sz="1400" dirty="0">
                <a:solidFill>
                  <a:schemeClr val="bg1"/>
                </a:solidFill>
                <a:latin typeface="JetBrains Mono" panose="02010509020102050004" pitchFamily="49" charset="0"/>
              </a:rPr>
              <a:t>    </a:t>
            </a:r>
            <a:r>
              <a:rPr lang="fr-FR" sz="1400" dirty="0" err="1">
                <a:solidFill>
                  <a:srgbClr val="FFFF00"/>
                </a:solidFill>
                <a:latin typeface="JetBrains Mono" panose="02010509020102050004" pitchFamily="49" charset="0"/>
              </a:rPr>
              <a:t>def</a:t>
            </a:r>
            <a:r>
              <a:rPr lang="fr-FR" sz="1400" dirty="0">
                <a:solidFill>
                  <a:schemeClr val="bg1"/>
                </a:solidFill>
                <a:latin typeface="JetBrains Mono" panose="02010509020102050004" pitchFamily="49" charset="0"/>
              </a:rPr>
              <a:t> __init__(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pygame.sprite.Sprite.__init</a:t>
            </a:r>
            <a:r>
              <a:rPr lang="fr-FR" sz="1400" dirty="0">
                <a:solidFill>
                  <a:schemeClr val="bg1"/>
                </a:solidFill>
                <a:latin typeface="JetBrains Mono" panose="02010509020102050004" pitchFamily="49" charset="0"/>
              </a:rPr>
              <a: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pygame.Surface</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25</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25</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.image.fill</a:t>
            </a:r>
            <a:r>
              <a:rPr lang="fr-FR" sz="1400" dirty="0">
                <a:solidFill>
                  <a:schemeClr val="bg1"/>
                </a:solidFill>
                <a:latin typeface="JetBrains Mono" panose="02010509020102050004" pitchFamily="49" charset="0"/>
              </a:rPr>
              <a:t>(blanc)</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.rect</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self.image.get_rect</a:t>
            </a:r>
            <a:r>
              <a:rPr lang="fr-FR" sz="1400" dirty="0">
                <a:solidFill>
                  <a:schemeClr val="bg1"/>
                </a:solidFill>
                <a:latin typeface="JetBrains Mono" panose="02010509020102050004" pitchFamily="49" charset="0"/>
              </a:rPr>
              <a:t>()  </a:t>
            </a:r>
            <a:r>
              <a:rPr lang="fr-FR" sz="1400" dirty="0">
                <a:solidFill>
                  <a:schemeClr val="accent5">
                    <a:lumMod val="75000"/>
                  </a:schemeClr>
                </a:solidFill>
                <a:latin typeface="JetBrains Mono" panose="02010509020102050004" pitchFamily="49" charset="0"/>
              </a:rPr>
              <a:t>#rectangle de collision</a:t>
            </a:r>
          </a:p>
          <a:p>
            <a:pPr marL="0" indent="0" algn="l">
              <a:buNone/>
            </a:pPr>
            <a:endParaRPr lang="fr-FR" sz="1050" dirty="0">
              <a:solidFill>
                <a:schemeClr val="bg1">
                  <a:lumMod val="65000"/>
                </a:schemeClr>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283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Modélisation des Bunker</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A mettre après la classe « Alien »</a:t>
            </a:r>
          </a:p>
          <a:p>
            <a:pPr marL="0" indent="0" algn="l">
              <a:buNone/>
            </a:pPr>
            <a:endParaRPr lang="fr-FR" dirty="0">
              <a:solidFill>
                <a:schemeClr val="accent3"/>
              </a:solidFill>
              <a:latin typeface="JetBrains Mono" panose="02010509020102050004" pitchFamily="49" charset="0"/>
            </a:endParaRPr>
          </a:p>
          <a:p>
            <a:pPr marL="0" indent="0" algn="l">
              <a:buNone/>
            </a:pPr>
            <a:r>
              <a:rPr lang="fr-FR" sz="1400" dirty="0">
                <a:solidFill>
                  <a:srgbClr val="FFFF00"/>
                </a:solidFill>
                <a:latin typeface="JetBrains Mono" panose="02010509020102050004" pitchFamily="49" charset="0"/>
              </a:rPr>
              <a:t>class</a:t>
            </a:r>
            <a:r>
              <a:rPr lang="fr-FR" sz="1400" dirty="0">
                <a:solidFill>
                  <a:schemeClr val="bg1"/>
                </a:solidFill>
                <a:latin typeface="JetBrains Mono" panose="02010509020102050004" pitchFamily="49" charset="0"/>
              </a:rPr>
              <a:t> Bunker(</a:t>
            </a:r>
            <a:r>
              <a:rPr lang="fr-FR" sz="1400" dirty="0" err="1">
                <a:solidFill>
                  <a:schemeClr val="bg1"/>
                </a:solidFill>
                <a:latin typeface="JetBrains Mono" panose="02010509020102050004" pitchFamily="49" charset="0"/>
              </a:rPr>
              <a:t>pygame.sprite.Sprite</a:t>
            </a:r>
            <a:r>
              <a:rPr lang="fr-FR" sz="1400" dirty="0">
                <a:solidFill>
                  <a:schemeClr val="bg1"/>
                </a:solidFill>
                <a:latin typeface="JetBrains Mono" panose="02010509020102050004" pitchFamily="49" charset="0"/>
              </a:rPr>
              <a:t>):</a:t>
            </a:r>
          </a:p>
          <a:p>
            <a:pPr marL="0" indent="0" algn="l">
              <a:buNone/>
            </a:pPr>
            <a:endParaRPr lang="fr-FR" sz="1400" dirty="0">
              <a:solidFill>
                <a:schemeClr val="bg1"/>
              </a:solidFill>
              <a:latin typeface="JetBrains Mono" panose="02010509020102050004" pitchFamily="49" charset="0"/>
            </a:endParaRPr>
          </a:p>
          <a:p>
            <a:pPr marL="0" indent="0" algn="l">
              <a:buNone/>
            </a:pPr>
            <a:r>
              <a:rPr lang="fr-FR" sz="1400" dirty="0">
                <a:solidFill>
                  <a:schemeClr val="bg1"/>
                </a:solidFill>
                <a:latin typeface="JetBrains Mono" panose="02010509020102050004" pitchFamily="49" charset="0"/>
              </a:rPr>
              <a:t>    </a:t>
            </a:r>
            <a:r>
              <a:rPr lang="fr-FR" sz="1400" dirty="0" err="1">
                <a:solidFill>
                  <a:srgbClr val="FFFF00"/>
                </a:solidFill>
                <a:latin typeface="JetBrains Mono" panose="02010509020102050004" pitchFamily="49" charset="0"/>
              </a:rPr>
              <a:t>def</a:t>
            </a:r>
            <a:r>
              <a:rPr lang="fr-FR" sz="1400" dirty="0">
                <a:solidFill>
                  <a:schemeClr val="bg1"/>
                </a:solidFill>
                <a:latin typeface="JetBrains Mono" panose="02010509020102050004" pitchFamily="49" charset="0"/>
              </a:rPr>
              <a:t> __init__(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pygame.sprite.Sprite.__init</a:t>
            </a:r>
            <a:r>
              <a:rPr lang="fr-FR" sz="1400" dirty="0">
                <a:solidFill>
                  <a:schemeClr val="bg1"/>
                </a:solidFill>
                <a:latin typeface="JetBrains Mono" panose="02010509020102050004" pitchFamily="49" charset="0"/>
              </a:rPr>
              <a:t>__(</a:t>
            </a:r>
            <a:r>
              <a:rPr lang="fr-FR" sz="1400" dirty="0">
                <a:solidFill>
                  <a:srgbClr val="FFC000"/>
                </a:solidFill>
                <a:latin typeface="JetBrains Mono" panose="02010509020102050004" pitchFamily="49" charset="0"/>
              </a:rPr>
              <a:t>self</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pygame.Surface</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8</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8</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.image.fill</a:t>
            </a:r>
            <a:r>
              <a:rPr lang="fr-FR" sz="1400" dirty="0">
                <a:solidFill>
                  <a:schemeClr val="bg1"/>
                </a:solidFill>
                <a:latin typeface="JetBrains Mono" panose="02010509020102050004" pitchFamily="49" charset="0"/>
              </a:rPr>
              <a:t>(vert)</a:t>
            </a:r>
          </a:p>
          <a:p>
            <a:pPr marL="0" indent="0" algn="l">
              <a:buNone/>
            </a:pPr>
            <a:r>
              <a:rPr lang="fr-FR" sz="1400" dirty="0">
                <a:solidFill>
                  <a:schemeClr val="bg1"/>
                </a:solidFill>
                <a:latin typeface="JetBrains Mono" panose="02010509020102050004" pitchFamily="49" charset="0"/>
              </a:rPr>
              <a:t>        </a:t>
            </a:r>
            <a:r>
              <a:rPr lang="fr-FR" sz="1400" dirty="0" err="1">
                <a:solidFill>
                  <a:srgbClr val="FFC000"/>
                </a:solidFill>
                <a:latin typeface="JetBrains Mono" panose="02010509020102050004" pitchFamily="49" charset="0"/>
              </a:rPr>
              <a:t>self</a:t>
            </a:r>
            <a:r>
              <a:rPr lang="fr-FR" sz="1400" dirty="0" err="1">
                <a:solidFill>
                  <a:schemeClr val="bg1"/>
                </a:solidFill>
                <a:latin typeface="JetBrains Mono" panose="02010509020102050004" pitchFamily="49" charset="0"/>
              </a:rPr>
              <a:t>.rect</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self.image.get_rect</a:t>
            </a:r>
            <a:r>
              <a:rPr lang="fr-FR" sz="1400" dirty="0">
                <a:solidFill>
                  <a:schemeClr val="bg1"/>
                </a:solidFill>
                <a:latin typeface="JetBrains Mono" panose="02010509020102050004" pitchFamily="49" charset="0"/>
              </a:rPr>
              <a:t>()  </a:t>
            </a:r>
            <a:r>
              <a:rPr lang="fr-FR" sz="1400" dirty="0">
                <a:solidFill>
                  <a:schemeClr val="accent5">
                    <a:lumMod val="75000"/>
                  </a:schemeClr>
                </a:solidFill>
                <a:latin typeface="JetBrains Mono" panose="02010509020102050004" pitchFamily="49" charset="0"/>
              </a:rPr>
              <a:t>#rectangle de collision</a:t>
            </a:r>
          </a:p>
          <a:p>
            <a:pPr marL="0" indent="0" algn="l">
              <a:buNone/>
            </a:pPr>
            <a:endParaRPr lang="fr-FR" sz="1050" dirty="0">
              <a:solidFill>
                <a:schemeClr val="bg1">
                  <a:lumMod val="65000"/>
                </a:schemeClr>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26F38782-C06E-40CF-9BF6-2D747F3084E2}"/>
              </a:ext>
            </a:extLst>
          </p:cNvPr>
          <p:cNvSpPr/>
          <p:nvPr/>
        </p:nvSpPr>
        <p:spPr>
          <a:xfrm>
            <a:off x="6133067" y="1315757"/>
            <a:ext cx="2332507" cy="878635"/>
          </a:xfrm>
          <a:prstGeom prst="borderCallout2">
            <a:avLst>
              <a:gd name="adj1" fmla="val 18750"/>
              <a:gd name="adj2" fmla="val -8333"/>
              <a:gd name="adj3" fmla="val 18750"/>
              <a:gd name="adj4" fmla="val -16667"/>
              <a:gd name="adj5" fmla="val 137343"/>
              <a:gd name="adj6" fmla="val -4009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L’idée ici est de définir une brique du bunker, et un bunker sera un ensemble de ces briques</a:t>
            </a:r>
          </a:p>
        </p:txBody>
      </p:sp>
      <p:pic>
        <p:nvPicPr>
          <p:cNvPr id="3" name="Picture 2">
            <a:extLst>
              <a:ext uri="{FF2B5EF4-FFF2-40B4-BE49-F238E27FC236}">
                <a16:creationId xmlns:a16="http://schemas.microsoft.com/office/drawing/2014/main" id="{F5EF5957-F215-425B-8ACE-4E6E293988B5}"/>
              </a:ext>
            </a:extLst>
          </p:cNvPr>
          <p:cNvPicPr>
            <a:picLocks noChangeAspect="1"/>
          </p:cNvPicPr>
          <p:nvPr/>
        </p:nvPicPr>
        <p:blipFill>
          <a:blip r:embed="rId3"/>
          <a:stretch>
            <a:fillRect/>
          </a:stretch>
        </p:blipFill>
        <p:spPr>
          <a:xfrm>
            <a:off x="2813654" y="3197068"/>
            <a:ext cx="2206697" cy="1339237"/>
          </a:xfrm>
          <a:prstGeom prst="rect">
            <a:avLst/>
          </a:prstGeom>
        </p:spPr>
      </p:pic>
      <p:pic>
        <p:nvPicPr>
          <p:cNvPr id="4" name="Picture 3">
            <a:extLst>
              <a:ext uri="{FF2B5EF4-FFF2-40B4-BE49-F238E27FC236}">
                <a16:creationId xmlns:a16="http://schemas.microsoft.com/office/drawing/2014/main" id="{1B9F1C68-EFFE-4C33-A63B-4CE19D5296F1}"/>
              </a:ext>
            </a:extLst>
          </p:cNvPr>
          <p:cNvPicPr>
            <a:picLocks noChangeAspect="1"/>
          </p:cNvPicPr>
          <p:nvPr/>
        </p:nvPicPr>
        <p:blipFill>
          <a:blip r:embed="rId4"/>
          <a:stretch>
            <a:fillRect/>
          </a:stretch>
        </p:blipFill>
        <p:spPr>
          <a:xfrm>
            <a:off x="5702064" y="3197068"/>
            <a:ext cx="2206697" cy="1388830"/>
          </a:xfrm>
          <a:prstGeom prst="rect">
            <a:avLst/>
          </a:prstGeom>
        </p:spPr>
      </p:pic>
    </p:spTree>
    <p:extLst>
      <p:ext uri="{BB962C8B-B14F-4D97-AF65-F5344CB8AC3E}">
        <p14:creationId xmlns:p14="http://schemas.microsoft.com/office/powerpoint/2010/main" val="45936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du tableau d’Aliens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A mettre après la définition des Classes</a:t>
            </a:r>
          </a:p>
          <a:p>
            <a:pPr marL="0" indent="0" algn="l">
              <a:buNone/>
            </a:pPr>
            <a:endParaRPr lang="fr-FR" dirty="0">
              <a:solidFill>
                <a:schemeClr val="accent3"/>
              </a:solidFill>
              <a:latin typeface="JetBrains Mono" panose="02010509020102050004" pitchFamily="49" charset="0"/>
            </a:endParaRPr>
          </a:p>
          <a:p>
            <a:pPr marL="0" indent="0" algn="l">
              <a:buNone/>
            </a:pPr>
            <a:r>
              <a:rPr lang="fr-FR" sz="1400" dirty="0" err="1">
                <a:solidFill>
                  <a:schemeClr val="bg1"/>
                </a:solidFill>
                <a:latin typeface="JetBrains Mono" panose="02010509020102050004" pitchFamily="49" charset="0"/>
              </a:rPr>
              <a:t>liste_aliens</a:t>
            </a:r>
            <a:r>
              <a:rPr lang="fr-FR" sz="1400" dirty="0">
                <a:solidFill>
                  <a:schemeClr val="bg1"/>
                </a:solidFill>
                <a:latin typeface="JetBrains Mono" panose="02010509020102050004" pitchFamily="49" charset="0"/>
              </a:rPr>
              <a:t> = </a:t>
            </a:r>
            <a:r>
              <a:rPr lang="fr-FR" sz="1400" dirty="0" err="1">
                <a:solidFill>
                  <a:schemeClr val="bg1"/>
                </a:solidFill>
                <a:latin typeface="JetBrains Mono" panose="02010509020102050004" pitchFamily="49" charset="0"/>
              </a:rPr>
              <a:t>pygame.sprite.Group</a:t>
            </a:r>
            <a:r>
              <a:rPr lang="fr-FR" sz="1400" dirty="0">
                <a:solidFill>
                  <a:schemeClr val="bg1"/>
                </a:solidFill>
                <a:latin typeface="JetBrains Mono" panose="02010509020102050004" pitchFamily="49" charset="0"/>
              </a:rPr>
              <a:t>(); </a:t>
            </a:r>
          </a:p>
          <a:p>
            <a:pPr marL="0" indent="0" algn="l">
              <a:buNone/>
            </a:pPr>
            <a:endParaRPr lang="fr-FR" sz="1050" dirty="0">
              <a:solidFill>
                <a:schemeClr val="bg1">
                  <a:lumMod val="65000"/>
                </a:schemeClr>
              </a:solidFill>
              <a:latin typeface="JetBrains Mono" panose="02010509020102050004" pitchFamily="49" charset="0"/>
            </a:endParaRPr>
          </a:p>
          <a:p>
            <a:pPr marL="0" indent="0" algn="l">
              <a:buNone/>
            </a:pPr>
            <a:r>
              <a:rPr lang="fr-FR" sz="1050" dirty="0">
                <a:solidFill>
                  <a:schemeClr val="bg1">
                    <a:lumMod val="65000"/>
                  </a:schemeClr>
                </a:solidFill>
                <a:latin typeface="JetBrains Mono" panose="02010509020102050004" pitchFamily="49" charset="0"/>
              </a:rPr>
              <a:t># Création du tableau d'aliens</a:t>
            </a:r>
          </a:p>
          <a:p>
            <a:pPr marL="0" indent="0" algn="l">
              <a:buNone/>
            </a:pPr>
            <a:r>
              <a:rPr lang="fr-FR" sz="1400" dirty="0">
                <a:solidFill>
                  <a:schemeClr val="accent1"/>
                </a:solidFill>
                <a:latin typeface="JetBrains Mono" panose="02010509020102050004" pitchFamily="49" charset="0"/>
              </a:rPr>
              <a:t>for</a:t>
            </a:r>
            <a:r>
              <a:rPr lang="fr-FR" sz="1400" dirty="0">
                <a:solidFill>
                  <a:schemeClr val="bg1"/>
                </a:solidFill>
                <a:latin typeface="JetBrains Mono" panose="02010509020102050004" pitchFamily="49" charset="0"/>
              </a:rPr>
              <a:t> ligne </a:t>
            </a:r>
            <a:r>
              <a:rPr lang="fr-FR" sz="1400" dirty="0">
                <a:solidFill>
                  <a:schemeClr val="accent1"/>
                </a:solidFill>
                <a:latin typeface="JetBrains Mono" panose="02010509020102050004" pitchFamily="49" charset="0"/>
              </a:rPr>
              <a:t>in</a:t>
            </a:r>
            <a:r>
              <a:rPr lang="fr-FR" sz="1400" dirty="0">
                <a:solidFill>
                  <a:schemeClr val="bg1"/>
                </a:solidFill>
                <a:latin typeface="JetBrains Mono" panose="02010509020102050004" pitchFamily="49" charset="0"/>
              </a:rPr>
              <a:t> </a:t>
            </a:r>
            <a:r>
              <a:rPr lang="fr-FR" sz="1400" dirty="0">
                <a:solidFill>
                  <a:schemeClr val="accent1"/>
                </a:solidFill>
                <a:latin typeface="JetBrains Mono" panose="02010509020102050004" pitchFamily="49" charset="0"/>
              </a:rPr>
              <a:t>range</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1</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6</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a:solidFill>
                  <a:schemeClr val="accent1"/>
                </a:solidFill>
                <a:latin typeface="JetBrains Mono" panose="02010509020102050004" pitchFamily="49" charset="0"/>
              </a:rPr>
              <a:t>for</a:t>
            </a:r>
            <a:r>
              <a:rPr lang="fr-FR" sz="1400" dirty="0">
                <a:solidFill>
                  <a:schemeClr val="bg1"/>
                </a:solidFill>
                <a:latin typeface="JetBrains Mono" panose="02010509020102050004" pitchFamily="49" charset="0"/>
              </a:rPr>
              <a:t> colonne </a:t>
            </a:r>
            <a:r>
              <a:rPr lang="fr-FR" sz="1400" dirty="0">
                <a:solidFill>
                  <a:schemeClr val="accent1"/>
                </a:solidFill>
                <a:latin typeface="JetBrains Mono" panose="02010509020102050004" pitchFamily="49" charset="0"/>
              </a:rPr>
              <a:t>in</a:t>
            </a:r>
            <a:r>
              <a:rPr lang="fr-FR" sz="1400" dirty="0">
                <a:solidFill>
                  <a:schemeClr val="bg1"/>
                </a:solidFill>
                <a:latin typeface="JetBrains Mono" panose="02010509020102050004" pitchFamily="49" charset="0"/>
              </a:rPr>
              <a:t> </a:t>
            </a:r>
            <a:r>
              <a:rPr lang="fr-FR" sz="1400" dirty="0">
                <a:solidFill>
                  <a:schemeClr val="accent1"/>
                </a:solidFill>
                <a:latin typeface="JetBrains Mono" panose="02010509020102050004" pitchFamily="49" charset="0"/>
              </a:rPr>
              <a:t>range</a:t>
            </a:r>
            <a:r>
              <a:rPr lang="fr-FR" sz="1400" dirty="0">
                <a:solidFill>
                  <a:schemeClr val="bg1"/>
                </a:solidFill>
                <a:latin typeface="JetBrains Mono" panose="02010509020102050004" pitchFamily="49" charset="0"/>
              </a:rPr>
              <a:t> (</a:t>
            </a:r>
            <a:r>
              <a:rPr lang="fr-FR" sz="1400" dirty="0">
                <a:solidFill>
                  <a:srgbClr val="00B0F0"/>
                </a:solidFill>
                <a:latin typeface="JetBrains Mono" panose="02010509020102050004" pitchFamily="49" charset="0"/>
              </a:rPr>
              <a:t>1</a:t>
            </a:r>
            <a:r>
              <a:rPr lang="fr-FR" sz="1400" dirty="0">
                <a:solidFill>
                  <a:schemeClr val="bg1"/>
                </a:solidFill>
                <a:latin typeface="JetBrains Mono" panose="02010509020102050004" pitchFamily="49" charset="0"/>
              </a:rPr>
              <a:t>,</a:t>
            </a:r>
            <a:r>
              <a:rPr lang="fr-FR" sz="1400" dirty="0">
                <a:solidFill>
                  <a:srgbClr val="00B0F0"/>
                </a:solidFill>
                <a:latin typeface="JetBrains Mono" panose="02010509020102050004" pitchFamily="49" charset="0"/>
              </a:rPr>
              <a:t>11</a:t>
            </a:r>
            <a:r>
              <a:rPr lang="fr-FR" sz="1400" dirty="0">
                <a:solidFill>
                  <a:schemeClr val="bg1"/>
                </a:solidFill>
                <a:latin typeface="JetBrains Mono" panose="02010509020102050004" pitchFamily="49" charset="0"/>
              </a:rPr>
              <a:t>):</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un_alien</a:t>
            </a:r>
            <a:r>
              <a:rPr lang="fr-FR" sz="1400" dirty="0">
                <a:solidFill>
                  <a:schemeClr val="bg1"/>
                </a:solidFill>
                <a:latin typeface="JetBrains Mono" panose="02010509020102050004" pitchFamily="49" charset="0"/>
              </a:rPr>
              <a:t> = Alien()</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un_alien.rect.x</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80</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50</a:t>
            </a:r>
            <a:r>
              <a:rPr lang="fr-FR" sz="1400" dirty="0">
                <a:solidFill>
                  <a:schemeClr val="bg1"/>
                </a:solidFill>
                <a:latin typeface="JetBrains Mono" panose="02010509020102050004" pitchFamily="49" charset="0"/>
              </a:rPr>
              <a:t> * colonne)</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un_alien.rect.y</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25</a:t>
            </a:r>
            <a:r>
              <a:rPr lang="fr-FR" sz="1400" dirty="0">
                <a:solidFill>
                  <a:schemeClr val="bg1"/>
                </a:solidFill>
                <a:latin typeface="JetBrains Mono" panose="02010509020102050004" pitchFamily="49" charset="0"/>
              </a:rPr>
              <a:t> + (</a:t>
            </a:r>
            <a:r>
              <a:rPr lang="fr-FR" sz="1400" dirty="0">
                <a:solidFill>
                  <a:srgbClr val="00B0F0"/>
                </a:solidFill>
                <a:latin typeface="JetBrains Mono" panose="02010509020102050004" pitchFamily="49" charset="0"/>
              </a:rPr>
              <a:t>50</a:t>
            </a:r>
            <a:r>
              <a:rPr lang="fr-FR" sz="1400" dirty="0">
                <a:solidFill>
                  <a:schemeClr val="bg1"/>
                </a:solidFill>
                <a:latin typeface="JetBrains Mono" panose="02010509020102050004" pitchFamily="49" charset="0"/>
              </a:rPr>
              <a:t> * ligne)</a:t>
            </a:r>
          </a:p>
          <a:p>
            <a:pPr marL="0" indent="0" algn="l">
              <a:buNone/>
            </a:pPr>
            <a:r>
              <a:rPr lang="fr-FR" sz="1400" dirty="0">
                <a:solidFill>
                  <a:schemeClr val="bg1"/>
                </a:solidFill>
                <a:latin typeface="JetBrains Mono" panose="02010509020102050004" pitchFamily="49" charset="0"/>
              </a:rPr>
              <a:t>        </a:t>
            </a:r>
            <a:r>
              <a:rPr lang="fr-FR" sz="1400" dirty="0" err="1">
                <a:solidFill>
                  <a:schemeClr val="bg1"/>
                </a:solidFill>
                <a:latin typeface="JetBrains Mono" panose="02010509020102050004" pitchFamily="49" charset="0"/>
              </a:rPr>
              <a:t>liste_aliens.add</a:t>
            </a:r>
            <a:r>
              <a:rPr lang="fr-FR" sz="1400" dirty="0">
                <a:solidFill>
                  <a:schemeClr val="bg1"/>
                </a:solidFill>
                <a:latin typeface="JetBrains Mono" panose="02010509020102050004" pitchFamily="49" charset="0"/>
              </a:rPr>
              <a:t>(</a:t>
            </a:r>
            <a:r>
              <a:rPr lang="fr-FR" sz="1400" dirty="0" err="1">
                <a:solidFill>
                  <a:schemeClr val="bg1"/>
                </a:solidFill>
                <a:latin typeface="JetBrains Mono" panose="02010509020102050004" pitchFamily="49" charset="0"/>
              </a:rPr>
              <a:t>un_alien</a:t>
            </a:r>
            <a:r>
              <a:rPr lang="fr-FR" sz="1400" dirty="0">
                <a:solidFill>
                  <a:schemeClr val="bg1"/>
                </a:solidFill>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1063" y="4218101"/>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B1380601-107B-433C-9246-E2A713095DF7}"/>
              </a:ext>
            </a:extLst>
          </p:cNvPr>
          <p:cNvSpPr/>
          <p:nvPr/>
        </p:nvSpPr>
        <p:spPr>
          <a:xfrm rot="10800000">
            <a:off x="3351678" y="2024769"/>
            <a:ext cx="1221166" cy="218277"/>
          </a:xfrm>
          <a:prstGeom prst="rightArrow">
            <a:avLst>
              <a:gd name="adj1" fmla="val 22973"/>
              <a:gd name="adj2" fmla="val 93243"/>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632860AC-96E4-47BE-A6A2-0F88495C1541}"/>
              </a:ext>
            </a:extLst>
          </p:cNvPr>
          <p:cNvSpPr txBox="1"/>
          <p:nvPr/>
        </p:nvSpPr>
        <p:spPr>
          <a:xfrm>
            <a:off x="4642344" y="1964631"/>
            <a:ext cx="1702710" cy="338554"/>
          </a:xfrm>
          <a:prstGeom prst="rect">
            <a:avLst/>
          </a:prstGeom>
          <a:noFill/>
        </p:spPr>
        <p:txBody>
          <a:bodyPr wrap="none" rtlCol="0">
            <a:spAutoFit/>
          </a:bodyPr>
          <a:lstStyle/>
          <a:p>
            <a:r>
              <a:rPr lang="fr-FR" sz="1600" dirty="0">
                <a:solidFill>
                  <a:srgbClr val="92D050"/>
                </a:solidFill>
              </a:rPr>
              <a:t>Compte de 1 à 5</a:t>
            </a:r>
          </a:p>
        </p:txBody>
      </p:sp>
      <p:sp>
        <p:nvSpPr>
          <p:cNvPr id="5" name="Arrow: Right 4">
            <a:extLst>
              <a:ext uri="{FF2B5EF4-FFF2-40B4-BE49-F238E27FC236}">
                <a16:creationId xmlns:a16="http://schemas.microsoft.com/office/drawing/2014/main" id="{64C0D3F1-9BD7-440E-A9C8-11809E818081}"/>
              </a:ext>
            </a:extLst>
          </p:cNvPr>
          <p:cNvSpPr/>
          <p:nvPr/>
        </p:nvSpPr>
        <p:spPr>
          <a:xfrm rot="10800000">
            <a:off x="4263261" y="2303185"/>
            <a:ext cx="1221166" cy="218277"/>
          </a:xfrm>
          <a:prstGeom prst="rightArrow">
            <a:avLst>
              <a:gd name="adj1" fmla="val 22973"/>
              <a:gd name="adj2" fmla="val 93243"/>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478338AD-F118-4E3F-BA72-CAD5570C2004}"/>
              </a:ext>
            </a:extLst>
          </p:cNvPr>
          <p:cNvSpPr txBox="1"/>
          <p:nvPr/>
        </p:nvSpPr>
        <p:spPr>
          <a:xfrm>
            <a:off x="5553927" y="2243047"/>
            <a:ext cx="1816523" cy="338554"/>
          </a:xfrm>
          <a:prstGeom prst="rect">
            <a:avLst/>
          </a:prstGeom>
          <a:noFill/>
        </p:spPr>
        <p:txBody>
          <a:bodyPr wrap="none" rtlCol="0">
            <a:spAutoFit/>
          </a:bodyPr>
          <a:lstStyle/>
          <a:p>
            <a:r>
              <a:rPr lang="fr-FR" sz="1600" dirty="0">
                <a:solidFill>
                  <a:srgbClr val="92D050"/>
                </a:solidFill>
              </a:rPr>
              <a:t>Compte de 1 à 10</a:t>
            </a:r>
          </a:p>
        </p:txBody>
      </p:sp>
      <p:pic>
        <p:nvPicPr>
          <p:cNvPr id="7" name="Picture 6">
            <a:extLst>
              <a:ext uri="{FF2B5EF4-FFF2-40B4-BE49-F238E27FC236}">
                <a16:creationId xmlns:a16="http://schemas.microsoft.com/office/drawing/2014/main" id="{8E273C52-FD1F-46F8-943D-0F3324F289BA}"/>
              </a:ext>
            </a:extLst>
          </p:cNvPr>
          <p:cNvPicPr>
            <a:picLocks noChangeAspect="1"/>
          </p:cNvPicPr>
          <p:nvPr/>
        </p:nvPicPr>
        <p:blipFill>
          <a:blip r:embed="rId3"/>
          <a:stretch>
            <a:fillRect/>
          </a:stretch>
        </p:blipFill>
        <p:spPr>
          <a:xfrm>
            <a:off x="5697292" y="2937578"/>
            <a:ext cx="2881082" cy="1473150"/>
          </a:xfrm>
          <a:prstGeom prst="rect">
            <a:avLst/>
          </a:prstGeom>
        </p:spPr>
      </p:pic>
      <p:cxnSp>
        <p:nvCxnSpPr>
          <p:cNvPr id="9" name="Straight Arrow Connector 8">
            <a:extLst>
              <a:ext uri="{FF2B5EF4-FFF2-40B4-BE49-F238E27FC236}">
                <a16:creationId xmlns:a16="http://schemas.microsoft.com/office/drawing/2014/main" id="{C2FA250F-6D79-4CC7-9CE1-6335AA6DC3E8}"/>
              </a:ext>
            </a:extLst>
          </p:cNvPr>
          <p:cNvCxnSpPr>
            <a:cxnSpLocks/>
          </p:cNvCxnSpPr>
          <p:nvPr/>
        </p:nvCxnSpPr>
        <p:spPr>
          <a:xfrm>
            <a:off x="5684823" y="3285540"/>
            <a:ext cx="555168"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85494D-EC0F-4C1F-9514-77163D36A24B}"/>
              </a:ext>
            </a:extLst>
          </p:cNvPr>
          <p:cNvCxnSpPr>
            <a:cxnSpLocks/>
          </p:cNvCxnSpPr>
          <p:nvPr/>
        </p:nvCxnSpPr>
        <p:spPr>
          <a:xfrm>
            <a:off x="6239991" y="2941162"/>
            <a:ext cx="0" cy="35617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0A59B9-5A63-4A42-A0A4-29691A504E5D}"/>
              </a:ext>
            </a:extLst>
          </p:cNvPr>
          <p:cNvSpPr txBox="1"/>
          <p:nvPr/>
        </p:nvSpPr>
        <p:spPr>
          <a:xfrm>
            <a:off x="6239991" y="2909408"/>
            <a:ext cx="1795684"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Y = 25 + 50 * 1</a:t>
            </a:r>
          </a:p>
        </p:txBody>
      </p:sp>
      <p:sp>
        <p:nvSpPr>
          <p:cNvPr id="15" name="TextBox 14">
            <a:extLst>
              <a:ext uri="{FF2B5EF4-FFF2-40B4-BE49-F238E27FC236}">
                <a16:creationId xmlns:a16="http://schemas.microsoft.com/office/drawing/2014/main" id="{595811C1-C047-4A16-A149-149A32CD5F4F}"/>
              </a:ext>
            </a:extLst>
          </p:cNvPr>
          <p:cNvSpPr txBox="1"/>
          <p:nvPr/>
        </p:nvSpPr>
        <p:spPr>
          <a:xfrm rot="16200000">
            <a:off x="5018257" y="3236401"/>
            <a:ext cx="1795684"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X = 80 + 50 * 1</a:t>
            </a:r>
          </a:p>
        </p:txBody>
      </p:sp>
      <p:cxnSp>
        <p:nvCxnSpPr>
          <p:cNvPr id="18" name="Straight Arrow Connector 17">
            <a:extLst>
              <a:ext uri="{FF2B5EF4-FFF2-40B4-BE49-F238E27FC236}">
                <a16:creationId xmlns:a16="http://schemas.microsoft.com/office/drawing/2014/main" id="{58CC9765-306F-4922-A236-47222AC2533C}"/>
              </a:ext>
            </a:extLst>
          </p:cNvPr>
          <p:cNvCxnSpPr/>
          <p:nvPr/>
        </p:nvCxnSpPr>
        <p:spPr>
          <a:xfrm>
            <a:off x="6226397" y="3480296"/>
            <a:ext cx="219814"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5A82E67-900A-4D3E-BC74-C440EC52870B}"/>
              </a:ext>
            </a:extLst>
          </p:cNvPr>
          <p:cNvCxnSpPr>
            <a:cxnSpLocks/>
          </p:cNvCxnSpPr>
          <p:nvPr/>
        </p:nvCxnSpPr>
        <p:spPr>
          <a:xfrm>
            <a:off x="6616566" y="3285540"/>
            <a:ext cx="0" cy="205494"/>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95B67C-547C-4735-B9CC-B1C98A3F50D6}"/>
              </a:ext>
            </a:extLst>
          </p:cNvPr>
          <p:cNvSpPr txBox="1"/>
          <p:nvPr/>
        </p:nvSpPr>
        <p:spPr>
          <a:xfrm>
            <a:off x="6144585" y="3534913"/>
            <a:ext cx="325730" cy="246221"/>
          </a:xfrm>
          <a:prstGeom prst="rect">
            <a:avLst/>
          </a:prstGeom>
          <a:solidFill>
            <a:srgbClr val="FFFFFF">
              <a:alpha val="83922"/>
            </a:srgbClr>
          </a:solidFill>
        </p:spPr>
        <p:txBody>
          <a:bodyPr wrap="none" rtlCol="0">
            <a:spAutoFit/>
          </a:bodyPr>
          <a:lstStyle/>
          <a:p>
            <a:r>
              <a:rPr lang="fr-FR" sz="1000" dirty="0">
                <a:solidFill>
                  <a:srgbClr val="FF0000"/>
                </a:solidFill>
              </a:rPr>
              <a:t>50</a:t>
            </a:r>
          </a:p>
        </p:txBody>
      </p:sp>
      <p:sp>
        <p:nvSpPr>
          <p:cNvPr id="24" name="TextBox 23">
            <a:extLst>
              <a:ext uri="{FF2B5EF4-FFF2-40B4-BE49-F238E27FC236}">
                <a16:creationId xmlns:a16="http://schemas.microsoft.com/office/drawing/2014/main" id="{BF679B03-2870-423F-911C-57A1D549D4D0}"/>
              </a:ext>
            </a:extLst>
          </p:cNvPr>
          <p:cNvSpPr txBox="1"/>
          <p:nvPr/>
        </p:nvSpPr>
        <p:spPr>
          <a:xfrm>
            <a:off x="6673419" y="3257316"/>
            <a:ext cx="383437" cy="246221"/>
          </a:xfrm>
          <a:prstGeom prst="rect">
            <a:avLst/>
          </a:prstGeom>
          <a:solidFill>
            <a:srgbClr val="FFFFFF">
              <a:alpha val="83922"/>
            </a:srgbClr>
          </a:solidFill>
        </p:spPr>
        <p:txBody>
          <a:bodyPr wrap="square" rtlCol="0">
            <a:spAutoFit/>
          </a:bodyPr>
          <a:lstStyle/>
          <a:p>
            <a:r>
              <a:rPr lang="fr-FR" sz="1000" dirty="0">
                <a:solidFill>
                  <a:srgbClr val="00B050"/>
                </a:solidFill>
              </a:rPr>
              <a:t>50</a:t>
            </a:r>
          </a:p>
        </p:txBody>
      </p:sp>
      <p:sp>
        <p:nvSpPr>
          <p:cNvPr id="26" name="Right Brace 25">
            <a:extLst>
              <a:ext uri="{FF2B5EF4-FFF2-40B4-BE49-F238E27FC236}">
                <a16:creationId xmlns:a16="http://schemas.microsoft.com/office/drawing/2014/main" id="{74D38E04-F05C-42F7-81F5-F5EF4F57352F}"/>
              </a:ext>
            </a:extLst>
          </p:cNvPr>
          <p:cNvSpPr/>
          <p:nvPr/>
        </p:nvSpPr>
        <p:spPr>
          <a:xfrm>
            <a:off x="8133684" y="3167553"/>
            <a:ext cx="202905" cy="9438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TextBox 26">
            <a:extLst>
              <a:ext uri="{FF2B5EF4-FFF2-40B4-BE49-F238E27FC236}">
                <a16:creationId xmlns:a16="http://schemas.microsoft.com/office/drawing/2014/main" id="{01E96F0A-A382-4987-8741-14645C371BFB}"/>
              </a:ext>
            </a:extLst>
          </p:cNvPr>
          <p:cNvSpPr txBox="1"/>
          <p:nvPr/>
        </p:nvSpPr>
        <p:spPr>
          <a:xfrm>
            <a:off x="8001936" y="3374807"/>
            <a:ext cx="1043876"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5 lignes</a:t>
            </a:r>
          </a:p>
        </p:txBody>
      </p:sp>
      <p:sp>
        <p:nvSpPr>
          <p:cNvPr id="28" name="Right Brace 27">
            <a:extLst>
              <a:ext uri="{FF2B5EF4-FFF2-40B4-BE49-F238E27FC236}">
                <a16:creationId xmlns:a16="http://schemas.microsoft.com/office/drawing/2014/main" id="{F40327BA-ABC9-4BA0-83BE-7B6196C14C6E}"/>
              </a:ext>
            </a:extLst>
          </p:cNvPr>
          <p:cNvSpPr/>
          <p:nvPr/>
        </p:nvSpPr>
        <p:spPr>
          <a:xfrm rot="5400000">
            <a:off x="7009772" y="3330442"/>
            <a:ext cx="202905" cy="18488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TextBox 28">
            <a:extLst>
              <a:ext uri="{FF2B5EF4-FFF2-40B4-BE49-F238E27FC236}">
                <a16:creationId xmlns:a16="http://schemas.microsoft.com/office/drawing/2014/main" id="{F4D078CF-C6C2-47A2-BF8E-EB3AD614750F}"/>
              </a:ext>
            </a:extLst>
          </p:cNvPr>
          <p:cNvSpPr txBox="1"/>
          <p:nvPr/>
        </p:nvSpPr>
        <p:spPr>
          <a:xfrm>
            <a:off x="6619337" y="4410728"/>
            <a:ext cx="1366080"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10 colonnes</a:t>
            </a:r>
          </a:p>
        </p:txBody>
      </p:sp>
      <p:sp>
        <p:nvSpPr>
          <p:cNvPr id="30" name="Callout: Bent Line 29">
            <a:extLst>
              <a:ext uri="{FF2B5EF4-FFF2-40B4-BE49-F238E27FC236}">
                <a16:creationId xmlns:a16="http://schemas.microsoft.com/office/drawing/2014/main" id="{75C9824A-A53E-4F2F-8DAA-16CC8E180A4C}"/>
              </a:ext>
            </a:extLst>
          </p:cNvPr>
          <p:cNvSpPr/>
          <p:nvPr/>
        </p:nvSpPr>
        <p:spPr>
          <a:xfrm>
            <a:off x="6267896" y="1207454"/>
            <a:ext cx="1767768" cy="530181"/>
          </a:xfrm>
          <a:prstGeom prst="borderCallout2">
            <a:avLst>
              <a:gd name="adj1" fmla="val 7557"/>
              <a:gd name="adj2" fmla="val -4323"/>
              <a:gd name="adj3" fmla="val 7535"/>
              <a:gd name="adj4" fmla="val -18741"/>
              <a:gd name="adj5" fmla="val 76740"/>
              <a:gd name="adj6" fmla="val -967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Ici on utilise un groupe pour facilite la gestion de tous les aliens à la fois</a:t>
            </a:r>
          </a:p>
        </p:txBody>
      </p:sp>
      <p:sp>
        <p:nvSpPr>
          <p:cNvPr id="31" name="Callout: Bent Line 30">
            <a:extLst>
              <a:ext uri="{FF2B5EF4-FFF2-40B4-BE49-F238E27FC236}">
                <a16:creationId xmlns:a16="http://schemas.microsoft.com/office/drawing/2014/main" id="{0133EE26-CEE5-4FB4-B432-17A8EDFC7CF0}"/>
              </a:ext>
            </a:extLst>
          </p:cNvPr>
          <p:cNvSpPr/>
          <p:nvPr/>
        </p:nvSpPr>
        <p:spPr>
          <a:xfrm>
            <a:off x="1997576" y="3817357"/>
            <a:ext cx="1767768" cy="530181"/>
          </a:xfrm>
          <a:prstGeom prst="borderCallout2">
            <a:avLst>
              <a:gd name="adj1" fmla="val 7557"/>
              <a:gd name="adj2" fmla="val -4323"/>
              <a:gd name="adj3" fmla="val 7535"/>
              <a:gd name="adj4" fmla="val -18741"/>
              <a:gd name="adj5" fmla="val -82377"/>
              <a:gd name="adj6" fmla="val 63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Chaque alien créé est ajouté au groupe d’alien</a:t>
            </a:r>
          </a:p>
        </p:txBody>
      </p:sp>
    </p:spTree>
    <p:extLst>
      <p:ext uri="{BB962C8B-B14F-4D97-AF65-F5344CB8AC3E}">
        <p14:creationId xmlns:p14="http://schemas.microsoft.com/office/powerpoint/2010/main" val="2497334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0D2D8-8697-4FB4-ABBA-FA2E44945E92}"/>
              </a:ext>
            </a:extLst>
          </p:cNvPr>
          <p:cNvSpPr>
            <a:spLocks noGrp="1"/>
          </p:cNvSpPr>
          <p:nvPr>
            <p:ph type="title"/>
          </p:nvPr>
        </p:nvSpPr>
        <p:spPr/>
        <p:txBody>
          <a:bodyPr/>
          <a:lstStyle/>
          <a:p>
            <a:r>
              <a:rPr lang="fr-FR" dirty="0"/>
              <a:t>OBJECTIF</a:t>
            </a:r>
          </a:p>
        </p:txBody>
      </p:sp>
      <p:sp>
        <p:nvSpPr>
          <p:cNvPr id="9" name="Title 8">
            <a:extLst>
              <a:ext uri="{FF2B5EF4-FFF2-40B4-BE49-F238E27FC236}">
                <a16:creationId xmlns:a16="http://schemas.microsoft.com/office/drawing/2014/main" id="{7932925F-3D01-46DF-9B68-FE1565E4F565}"/>
              </a:ext>
            </a:extLst>
          </p:cNvPr>
          <p:cNvSpPr>
            <a:spLocks noGrp="1"/>
          </p:cNvSpPr>
          <p:nvPr>
            <p:ph type="title" idx="2"/>
          </p:nvPr>
        </p:nvSpPr>
        <p:spPr/>
        <p:txBody>
          <a:bodyPr/>
          <a:lstStyle/>
          <a:p>
            <a:r>
              <a:rPr lang="fr-FR" dirty="0" err="1"/>
              <a:t>Press</a:t>
            </a:r>
            <a:r>
              <a:rPr lang="fr-FR" dirty="0"/>
              <a:t> START</a:t>
            </a:r>
          </a:p>
        </p:txBody>
      </p:sp>
      <p:sp>
        <p:nvSpPr>
          <p:cNvPr id="8" name="Subtitle 7">
            <a:extLst>
              <a:ext uri="{FF2B5EF4-FFF2-40B4-BE49-F238E27FC236}">
                <a16:creationId xmlns:a16="http://schemas.microsoft.com/office/drawing/2014/main" id="{7E832760-7E9D-4C6A-A4BD-935E2B46EDA0}"/>
              </a:ext>
            </a:extLst>
          </p:cNvPr>
          <p:cNvSpPr>
            <a:spLocks noGrp="1"/>
          </p:cNvSpPr>
          <p:nvPr>
            <p:ph type="subTitle" idx="1"/>
          </p:nvPr>
        </p:nvSpPr>
        <p:spPr/>
        <p:txBody>
          <a:bodyPr/>
          <a:lstStyle/>
          <a:p>
            <a:r>
              <a:rPr lang="fr-FR" dirty="0"/>
              <a:t>UNE IDEE ?</a:t>
            </a:r>
          </a:p>
        </p:txBody>
      </p:sp>
      <p:grpSp>
        <p:nvGrpSpPr>
          <p:cNvPr id="10" name="Google Shape;3124;p30">
            <a:extLst>
              <a:ext uri="{FF2B5EF4-FFF2-40B4-BE49-F238E27FC236}">
                <a16:creationId xmlns:a16="http://schemas.microsoft.com/office/drawing/2014/main" id="{113062D8-56A6-42B6-8194-8654AF0EEC01}"/>
              </a:ext>
            </a:extLst>
          </p:cNvPr>
          <p:cNvGrpSpPr/>
          <p:nvPr/>
        </p:nvGrpSpPr>
        <p:grpSpPr>
          <a:xfrm>
            <a:off x="8029241" y="154008"/>
            <a:ext cx="264001" cy="226285"/>
            <a:chOff x="753950" y="238125"/>
            <a:chExt cx="6111125" cy="5238075"/>
          </a:xfrm>
        </p:grpSpPr>
        <p:sp>
          <p:nvSpPr>
            <p:cNvPr id="11" name="Google Shape;3125;p30">
              <a:extLst>
                <a:ext uri="{FF2B5EF4-FFF2-40B4-BE49-F238E27FC236}">
                  <a16:creationId xmlns:a16="http://schemas.microsoft.com/office/drawing/2014/main" id="{DC801F6A-E657-4974-87FC-5397EE106D52}"/>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126;p30">
              <a:extLst>
                <a:ext uri="{FF2B5EF4-FFF2-40B4-BE49-F238E27FC236}">
                  <a16:creationId xmlns:a16="http://schemas.microsoft.com/office/drawing/2014/main" id="{6F3A21AC-9CA8-497D-AE07-8E7700F1C1F5}"/>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127;p30">
              <a:extLst>
                <a:ext uri="{FF2B5EF4-FFF2-40B4-BE49-F238E27FC236}">
                  <a16:creationId xmlns:a16="http://schemas.microsoft.com/office/drawing/2014/main" id="{882D3012-CE0C-48D9-8430-606950E41DFE}"/>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28;p30">
              <a:extLst>
                <a:ext uri="{FF2B5EF4-FFF2-40B4-BE49-F238E27FC236}">
                  <a16:creationId xmlns:a16="http://schemas.microsoft.com/office/drawing/2014/main" id="{81F6B69B-635A-49D4-AF8B-5E44E3539DEA}"/>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129;p30">
              <a:extLst>
                <a:ext uri="{FF2B5EF4-FFF2-40B4-BE49-F238E27FC236}">
                  <a16:creationId xmlns:a16="http://schemas.microsoft.com/office/drawing/2014/main" id="{010D434C-5BBD-4B6B-9E6B-6B81A8CB7F4B}"/>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130;p30">
              <a:extLst>
                <a:ext uri="{FF2B5EF4-FFF2-40B4-BE49-F238E27FC236}">
                  <a16:creationId xmlns:a16="http://schemas.microsoft.com/office/drawing/2014/main" id="{FAD7B8EC-90AB-4F78-A002-56A19786586B}"/>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1;p30">
              <a:extLst>
                <a:ext uri="{FF2B5EF4-FFF2-40B4-BE49-F238E27FC236}">
                  <a16:creationId xmlns:a16="http://schemas.microsoft.com/office/drawing/2014/main" id="{8CFC4C31-11FB-48E0-8B12-E790D3D98482}"/>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32;p30">
              <a:extLst>
                <a:ext uri="{FF2B5EF4-FFF2-40B4-BE49-F238E27FC236}">
                  <a16:creationId xmlns:a16="http://schemas.microsoft.com/office/drawing/2014/main" id="{9CC25608-06C8-4AD5-96C6-971EE622F17E}"/>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33;p30">
              <a:extLst>
                <a:ext uri="{FF2B5EF4-FFF2-40B4-BE49-F238E27FC236}">
                  <a16:creationId xmlns:a16="http://schemas.microsoft.com/office/drawing/2014/main" id="{A49AF8B3-38F9-4353-961C-20349C8F2F61}"/>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34;p30">
              <a:extLst>
                <a:ext uri="{FF2B5EF4-FFF2-40B4-BE49-F238E27FC236}">
                  <a16:creationId xmlns:a16="http://schemas.microsoft.com/office/drawing/2014/main" id="{BDACAC48-8798-4C2C-B976-0246E0A4D820}"/>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35;p30">
              <a:extLst>
                <a:ext uri="{FF2B5EF4-FFF2-40B4-BE49-F238E27FC236}">
                  <a16:creationId xmlns:a16="http://schemas.microsoft.com/office/drawing/2014/main" id="{99861CA1-A364-4521-A084-3E6682DD49B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36;p30">
              <a:extLst>
                <a:ext uri="{FF2B5EF4-FFF2-40B4-BE49-F238E27FC236}">
                  <a16:creationId xmlns:a16="http://schemas.microsoft.com/office/drawing/2014/main" id="{BDBE1DAB-0564-471D-BEC9-9E6738D0E042}"/>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7;p30">
              <a:extLst>
                <a:ext uri="{FF2B5EF4-FFF2-40B4-BE49-F238E27FC236}">
                  <a16:creationId xmlns:a16="http://schemas.microsoft.com/office/drawing/2014/main" id="{1ED467F6-F2F8-4295-9FE0-144B2A2D7159}"/>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38;p30">
              <a:extLst>
                <a:ext uri="{FF2B5EF4-FFF2-40B4-BE49-F238E27FC236}">
                  <a16:creationId xmlns:a16="http://schemas.microsoft.com/office/drawing/2014/main" id="{EC723BE0-65D0-4181-9AA1-857B9BF36A86}"/>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39;p30">
              <a:extLst>
                <a:ext uri="{FF2B5EF4-FFF2-40B4-BE49-F238E27FC236}">
                  <a16:creationId xmlns:a16="http://schemas.microsoft.com/office/drawing/2014/main" id="{B18BA665-3DFB-4254-99AA-89BDBBFDDB5B}"/>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0;p30">
              <a:extLst>
                <a:ext uri="{FF2B5EF4-FFF2-40B4-BE49-F238E27FC236}">
                  <a16:creationId xmlns:a16="http://schemas.microsoft.com/office/drawing/2014/main" id="{3EDF36AE-8102-48B4-8013-7C07461E58F7}"/>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41;p30">
              <a:extLst>
                <a:ext uri="{FF2B5EF4-FFF2-40B4-BE49-F238E27FC236}">
                  <a16:creationId xmlns:a16="http://schemas.microsoft.com/office/drawing/2014/main" id="{047D6085-11C2-4EE2-B407-91EF68F88F9C}"/>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42;p30">
              <a:extLst>
                <a:ext uri="{FF2B5EF4-FFF2-40B4-BE49-F238E27FC236}">
                  <a16:creationId xmlns:a16="http://schemas.microsoft.com/office/drawing/2014/main" id="{F9A02E66-F36A-4326-8CA5-7ACEDE40F52F}"/>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43;p30">
              <a:extLst>
                <a:ext uri="{FF2B5EF4-FFF2-40B4-BE49-F238E27FC236}">
                  <a16:creationId xmlns:a16="http://schemas.microsoft.com/office/drawing/2014/main" id="{76B8724E-4EB9-42A3-BAF2-4E1DAB12A8A8}"/>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4;p30">
              <a:extLst>
                <a:ext uri="{FF2B5EF4-FFF2-40B4-BE49-F238E27FC236}">
                  <a16:creationId xmlns:a16="http://schemas.microsoft.com/office/drawing/2014/main" id="{736951A7-A297-425D-9458-EF6FB7BE5E64}"/>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45;p30">
              <a:extLst>
                <a:ext uri="{FF2B5EF4-FFF2-40B4-BE49-F238E27FC236}">
                  <a16:creationId xmlns:a16="http://schemas.microsoft.com/office/drawing/2014/main" id="{80601B8E-A0F6-4B65-8E86-FF2DCFF6A6AA}"/>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46;p30">
              <a:extLst>
                <a:ext uri="{FF2B5EF4-FFF2-40B4-BE49-F238E27FC236}">
                  <a16:creationId xmlns:a16="http://schemas.microsoft.com/office/drawing/2014/main" id="{13E69A1F-90F3-4531-B811-5076CF55AE2F}"/>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47;p30">
              <a:extLst>
                <a:ext uri="{FF2B5EF4-FFF2-40B4-BE49-F238E27FC236}">
                  <a16:creationId xmlns:a16="http://schemas.microsoft.com/office/drawing/2014/main" id="{E4EAF0E7-3EBE-4D14-AE0E-23315BEADFF1}"/>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48;p30">
              <a:extLst>
                <a:ext uri="{FF2B5EF4-FFF2-40B4-BE49-F238E27FC236}">
                  <a16:creationId xmlns:a16="http://schemas.microsoft.com/office/drawing/2014/main" id="{789227F2-6C70-4838-B27C-0CAC1C85A3B2}"/>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49;p30">
              <a:extLst>
                <a:ext uri="{FF2B5EF4-FFF2-40B4-BE49-F238E27FC236}">
                  <a16:creationId xmlns:a16="http://schemas.microsoft.com/office/drawing/2014/main" id="{A0876782-1936-4141-902A-9287F7ED9589}"/>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50;p30">
              <a:extLst>
                <a:ext uri="{FF2B5EF4-FFF2-40B4-BE49-F238E27FC236}">
                  <a16:creationId xmlns:a16="http://schemas.microsoft.com/office/drawing/2014/main" id="{C162DA20-0223-4AEE-B113-D2777C5CE4C3}"/>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51;p30">
              <a:extLst>
                <a:ext uri="{FF2B5EF4-FFF2-40B4-BE49-F238E27FC236}">
                  <a16:creationId xmlns:a16="http://schemas.microsoft.com/office/drawing/2014/main" id="{E42F778A-7F04-443D-87EF-203EAD23B6C1}"/>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152;p30">
            <a:extLst>
              <a:ext uri="{FF2B5EF4-FFF2-40B4-BE49-F238E27FC236}">
                <a16:creationId xmlns:a16="http://schemas.microsoft.com/office/drawing/2014/main" id="{D5B92825-B0E0-4055-8B48-944D86F14E0C}"/>
              </a:ext>
            </a:extLst>
          </p:cNvPr>
          <p:cNvGrpSpPr/>
          <p:nvPr/>
        </p:nvGrpSpPr>
        <p:grpSpPr>
          <a:xfrm>
            <a:off x="8365321" y="154008"/>
            <a:ext cx="264001" cy="226285"/>
            <a:chOff x="753950" y="238125"/>
            <a:chExt cx="6111125" cy="5238075"/>
          </a:xfrm>
        </p:grpSpPr>
        <p:sp>
          <p:nvSpPr>
            <p:cNvPr id="39" name="Google Shape;3153;p30">
              <a:extLst>
                <a:ext uri="{FF2B5EF4-FFF2-40B4-BE49-F238E27FC236}">
                  <a16:creationId xmlns:a16="http://schemas.microsoft.com/office/drawing/2014/main" id="{0F437FD7-7A2A-46F1-994F-4A9907B11CF7}"/>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54;p30">
              <a:extLst>
                <a:ext uri="{FF2B5EF4-FFF2-40B4-BE49-F238E27FC236}">
                  <a16:creationId xmlns:a16="http://schemas.microsoft.com/office/drawing/2014/main" id="{06558CBC-B311-4385-9097-9B2F1F38E8C4}"/>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55;p30">
              <a:extLst>
                <a:ext uri="{FF2B5EF4-FFF2-40B4-BE49-F238E27FC236}">
                  <a16:creationId xmlns:a16="http://schemas.microsoft.com/office/drawing/2014/main" id="{8D2823D1-CD90-4B54-B5A7-456D381CAEB3}"/>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56;p30">
              <a:extLst>
                <a:ext uri="{FF2B5EF4-FFF2-40B4-BE49-F238E27FC236}">
                  <a16:creationId xmlns:a16="http://schemas.microsoft.com/office/drawing/2014/main" id="{17BAA34F-0001-4CE9-B685-4ED4D7A2CCBD}"/>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7;p30">
              <a:extLst>
                <a:ext uri="{FF2B5EF4-FFF2-40B4-BE49-F238E27FC236}">
                  <a16:creationId xmlns:a16="http://schemas.microsoft.com/office/drawing/2014/main" id="{F953814A-1299-42C9-8FE9-31EB218B396C}"/>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58;p30">
              <a:extLst>
                <a:ext uri="{FF2B5EF4-FFF2-40B4-BE49-F238E27FC236}">
                  <a16:creationId xmlns:a16="http://schemas.microsoft.com/office/drawing/2014/main" id="{C69151DA-F29C-4F67-BED9-C637FD65C8E8}"/>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59;p30">
              <a:extLst>
                <a:ext uri="{FF2B5EF4-FFF2-40B4-BE49-F238E27FC236}">
                  <a16:creationId xmlns:a16="http://schemas.microsoft.com/office/drawing/2014/main" id="{9E09433B-D5B3-41EA-8B5D-BFFE3FC4FCBD}"/>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0;p30">
              <a:extLst>
                <a:ext uri="{FF2B5EF4-FFF2-40B4-BE49-F238E27FC236}">
                  <a16:creationId xmlns:a16="http://schemas.microsoft.com/office/drawing/2014/main" id="{F5A5D845-A65A-4338-9E4E-B5640AFF3C3B}"/>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1;p30">
              <a:extLst>
                <a:ext uri="{FF2B5EF4-FFF2-40B4-BE49-F238E27FC236}">
                  <a16:creationId xmlns:a16="http://schemas.microsoft.com/office/drawing/2014/main" id="{CE5CE376-6D10-4DE7-801D-DCDDD4BB8AC7}"/>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2;p30">
              <a:extLst>
                <a:ext uri="{FF2B5EF4-FFF2-40B4-BE49-F238E27FC236}">
                  <a16:creationId xmlns:a16="http://schemas.microsoft.com/office/drawing/2014/main" id="{D13226F8-697A-4749-BDA3-E87DC0C442C4}"/>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3;p30">
              <a:extLst>
                <a:ext uri="{FF2B5EF4-FFF2-40B4-BE49-F238E27FC236}">
                  <a16:creationId xmlns:a16="http://schemas.microsoft.com/office/drawing/2014/main" id="{2915A918-D7D6-4582-A519-F7C4FE6C7CC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4;p30">
              <a:extLst>
                <a:ext uri="{FF2B5EF4-FFF2-40B4-BE49-F238E27FC236}">
                  <a16:creationId xmlns:a16="http://schemas.microsoft.com/office/drawing/2014/main" id="{CFB0F7BD-9990-4969-B720-33F440DA65E2}"/>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65;p30">
              <a:extLst>
                <a:ext uri="{FF2B5EF4-FFF2-40B4-BE49-F238E27FC236}">
                  <a16:creationId xmlns:a16="http://schemas.microsoft.com/office/drawing/2014/main" id="{12C9336B-5D27-4B03-AF5F-0B79CB02182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66;p30">
              <a:extLst>
                <a:ext uri="{FF2B5EF4-FFF2-40B4-BE49-F238E27FC236}">
                  <a16:creationId xmlns:a16="http://schemas.microsoft.com/office/drawing/2014/main" id="{5318F5BD-AE16-4CFD-BEAA-7891AFC8E384}"/>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67;p30">
              <a:extLst>
                <a:ext uri="{FF2B5EF4-FFF2-40B4-BE49-F238E27FC236}">
                  <a16:creationId xmlns:a16="http://schemas.microsoft.com/office/drawing/2014/main" id="{1A779712-1A03-4FE7-A08A-59E7C706D175}"/>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68;p30">
              <a:extLst>
                <a:ext uri="{FF2B5EF4-FFF2-40B4-BE49-F238E27FC236}">
                  <a16:creationId xmlns:a16="http://schemas.microsoft.com/office/drawing/2014/main" id="{ADEAA30C-B459-4025-8B4A-72AE2D582784}"/>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69;p30">
              <a:extLst>
                <a:ext uri="{FF2B5EF4-FFF2-40B4-BE49-F238E27FC236}">
                  <a16:creationId xmlns:a16="http://schemas.microsoft.com/office/drawing/2014/main" id="{1A2D1C43-D334-481A-A021-FC701FEF4906}"/>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0;p30">
              <a:extLst>
                <a:ext uri="{FF2B5EF4-FFF2-40B4-BE49-F238E27FC236}">
                  <a16:creationId xmlns:a16="http://schemas.microsoft.com/office/drawing/2014/main" id="{BCF0BBFE-516A-4A0B-A6E0-36738E132B1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1;p30">
              <a:extLst>
                <a:ext uri="{FF2B5EF4-FFF2-40B4-BE49-F238E27FC236}">
                  <a16:creationId xmlns:a16="http://schemas.microsoft.com/office/drawing/2014/main" id="{12ADC082-4BD3-43AB-81E6-AE62F008397E}"/>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2;p30">
              <a:extLst>
                <a:ext uri="{FF2B5EF4-FFF2-40B4-BE49-F238E27FC236}">
                  <a16:creationId xmlns:a16="http://schemas.microsoft.com/office/drawing/2014/main" id="{110BB9D4-2999-482C-BD21-6D3DC4DBE314}"/>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73;p30">
              <a:extLst>
                <a:ext uri="{FF2B5EF4-FFF2-40B4-BE49-F238E27FC236}">
                  <a16:creationId xmlns:a16="http://schemas.microsoft.com/office/drawing/2014/main" id="{32785E26-536B-443B-9750-8643105C7C85}"/>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74;p30">
              <a:extLst>
                <a:ext uri="{FF2B5EF4-FFF2-40B4-BE49-F238E27FC236}">
                  <a16:creationId xmlns:a16="http://schemas.microsoft.com/office/drawing/2014/main" id="{6D6ED879-32E2-472E-81C7-E6F4FDA46178}"/>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5;p30">
              <a:extLst>
                <a:ext uri="{FF2B5EF4-FFF2-40B4-BE49-F238E27FC236}">
                  <a16:creationId xmlns:a16="http://schemas.microsoft.com/office/drawing/2014/main" id="{851AF9FE-A3C8-4FB5-BED3-3C7F9E6262DC}"/>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76;p30">
              <a:extLst>
                <a:ext uri="{FF2B5EF4-FFF2-40B4-BE49-F238E27FC236}">
                  <a16:creationId xmlns:a16="http://schemas.microsoft.com/office/drawing/2014/main" id="{0111462E-669B-4372-8E55-40AC26530297}"/>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77;p30">
              <a:extLst>
                <a:ext uri="{FF2B5EF4-FFF2-40B4-BE49-F238E27FC236}">
                  <a16:creationId xmlns:a16="http://schemas.microsoft.com/office/drawing/2014/main" id="{34E76060-BFFF-4E0A-86E9-4884C336633B}"/>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78;p30">
              <a:extLst>
                <a:ext uri="{FF2B5EF4-FFF2-40B4-BE49-F238E27FC236}">
                  <a16:creationId xmlns:a16="http://schemas.microsoft.com/office/drawing/2014/main" id="{4CCFC064-AB79-4EB6-AAB5-DF77D7D4BE65}"/>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79;p30">
              <a:extLst>
                <a:ext uri="{FF2B5EF4-FFF2-40B4-BE49-F238E27FC236}">
                  <a16:creationId xmlns:a16="http://schemas.microsoft.com/office/drawing/2014/main" id="{73E7E32D-C92F-4E11-8BFB-4715534F1EAD}"/>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3180;p30">
            <a:extLst>
              <a:ext uri="{FF2B5EF4-FFF2-40B4-BE49-F238E27FC236}">
                <a16:creationId xmlns:a16="http://schemas.microsoft.com/office/drawing/2014/main" id="{BA98E8E3-4EF9-4E4C-B1FF-1FBC41C8E141}"/>
              </a:ext>
            </a:extLst>
          </p:cNvPr>
          <p:cNvGrpSpPr/>
          <p:nvPr/>
        </p:nvGrpSpPr>
        <p:grpSpPr>
          <a:xfrm>
            <a:off x="8701401" y="154008"/>
            <a:ext cx="264001" cy="226285"/>
            <a:chOff x="753950" y="238125"/>
            <a:chExt cx="6111125" cy="5238075"/>
          </a:xfrm>
        </p:grpSpPr>
        <p:sp>
          <p:nvSpPr>
            <p:cNvPr id="67" name="Google Shape;3181;p30">
              <a:extLst>
                <a:ext uri="{FF2B5EF4-FFF2-40B4-BE49-F238E27FC236}">
                  <a16:creationId xmlns:a16="http://schemas.microsoft.com/office/drawing/2014/main" id="{53897779-F325-4EC3-BB34-A63542A72E35}"/>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2;p30">
              <a:extLst>
                <a:ext uri="{FF2B5EF4-FFF2-40B4-BE49-F238E27FC236}">
                  <a16:creationId xmlns:a16="http://schemas.microsoft.com/office/drawing/2014/main" id="{CFB27E7C-A292-476D-BCA2-07CEF5E66E30}"/>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3;p30">
              <a:extLst>
                <a:ext uri="{FF2B5EF4-FFF2-40B4-BE49-F238E27FC236}">
                  <a16:creationId xmlns:a16="http://schemas.microsoft.com/office/drawing/2014/main" id="{55CB200F-CB31-4CB4-8C87-03FC4954D458}"/>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4;p30">
              <a:extLst>
                <a:ext uri="{FF2B5EF4-FFF2-40B4-BE49-F238E27FC236}">
                  <a16:creationId xmlns:a16="http://schemas.microsoft.com/office/drawing/2014/main" id="{52543223-DD46-4EBD-A9A6-362ED160DB05}"/>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5;p30">
              <a:extLst>
                <a:ext uri="{FF2B5EF4-FFF2-40B4-BE49-F238E27FC236}">
                  <a16:creationId xmlns:a16="http://schemas.microsoft.com/office/drawing/2014/main" id="{29174245-9D1B-4A94-AA78-FD3F297D712B}"/>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86;p30">
              <a:extLst>
                <a:ext uri="{FF2B5EF4-FFF2-40B4-BE49-F238E27FC236}">
                  <a16:creationId xmlns:a16="http://schemas.microsoft.com/office/drawing/2014/main" id="{B23C1B41-72AF-4106-BA08-75104B00A767}"/>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87;p30">
              <a:extLst>
                <a:ext uri="{FF2B5EF4-FFF2-40B4-BE49-F238E27FC236}">
                  <a16:creationId xmlns:a16="http://schemas.microsoft.com/office/drawing/2014/main" id="{DA7ABBD3-E837-46D1-A494-0B2FDF942724}"/>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88;p30">
              <a:extLst>
                <a:ext uri="{FF2B5EF4-FFF2-40B4-BE49-F238E27FC236}">
                  <a16:creationId xmlns:a16="http://schemas.microsoft.com/office/drawing/2014/main" id="{CB5706D3-F48C-4AEE-868C-F464B9E66FC4}"/>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89;p30">
              <a:extLst>
                <a:ext uri="{FF2B5EF4-FFF2-40B4-BE49-F238E27FC236}">
                  <a16:creationId xmlns:a16="http://schemas.microsoft.com/office/drawing/2014/main" id="{228F30D4-EC67-47FE-A009-493B9285112E}"/>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0;p30">
              <a:extLst>
                <a:ext uri="{FF2B5EF4-FFF2-40B4-BE49-F238E27FC236}">
                  <a16:creationId xmlns:a16="http://schemas.microsoft.com/office/drawing/2014/main" id="{E35B6F25-B0BB-4A50-B777-9BB78B596EBA}"/>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1;p30">
              <a:extLst>
                <a:ext uri="{FF2B5EF4-FFF2-40B4-BE49-F238E27FC236}">
                  <a16:creationId xmlns:a16="http://schemas.microsoft.com/office/drawing/2014/main" id="{B2F40CA4-5799-4CA0-9F46-7BBED56F6A5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2;p30">
              <a:extLst>
                <a:ext uri="{FF2B5EF4-FFF2-40B4-BE49-F238E27FC236}">
                  <a16:creationId xmlns:a16="http://schemas.microsoft.com/office/drawing/2014/main" id="{0BE27F6C-9FAC-4098-B929-6E6A5907692B}"/>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3;p30">
              <a:extLst>
                <a:ext uri="{FF2B5EF4-FFF2-40B4-BE49-F238E27FC236}">
                  <a16:creationId xmlns:a16="http://schemas.microsoft.com/office/drawing/2014/main" id="{9763F1FC-E351-48E5-AC44-4ACA7CB1E90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4;p30">
              <a:extLst>
                <a:ext uri="{FF2B5EF4-FFF2-40B4-BE49-F238E27FC236}">
                  <a16:creationId xmlns:a16="http://schemas.microsoft.com/office/drawing/2014/main" id="{25FE3ECA-41E8-42F3-967A-E6CE038D30FC}"/>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5;p30">
              <a:extLst>
                <a:ext uri="{FF2B5EF4-FFF2-40B4-BE49-F238E27FC236}">
                  <a16:creationId xmlns:a16="http://schemas.microsoft.com/office/drawing/2014/main" id="{3844ED47-C137-4DBD-8DB8-E57977AA996E}"/>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96;p30">
              <a:extLst>
                <a:ext uri="{FF2B5EF4-FFF2-40B4-BE49-F238E27FC236}">
                  <a16:creationId xmlns:a16="http://schemas.microsoft.com/office/drawing/2014/main" id="{513ED234-349A-4E2D-9AE6-73C92653C581}"/>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7;p30">
              <a:extLst>
                <a:ext uri="{FF2B5EF4-FFF2-40B4-BE49-F238E27FC236}">
                  <a16:creationId xmlns:a16="http://schemas.microsoft.com/office/drawing/2014/main" id="{B8BC0968-6BDD-496D-9972-81CE0DFEB2B5}"/>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98;p30">
              <a:extLst>
                <a:ext uri="{FF2B5EF4-FFF2-40B4-BE49-F238E27FC236}">
                  <a16:creationId xmlns:a16="http://schemas.microsoft.com/office/drawing/2014/main" id="{70D741EA-C605-4ADA-B7AC-89C095C393F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99;p30">
              <a:extLst>
                <a:ext uri="{FF2B5EF4-FFF2-40B4-BE49-F238E27FC236}">
                  <a16:creationId xmlns:a16="http://schemas.microsoft.com/office/drawing/2014/main" id="{5BA43C4D-D860-4D00-90ED-3972A2B4ED62}"/>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0;p30">
              <a:extLst>
                <a:ext uri="{FF2B5EF4-FFF2-40B4-BE49-F238E27FC236}">
                  <a16:creationId xmlns:a16="http://schemas.microsoft.com/office/drawing/2014/main" id="{8AE81A87-080F-4F47-9D09-A39B3E2966F5}"/>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1;p30">
              <a:extLst>
                <a:ext uri="{FF2B5EF4-FFF2-40B4-BE49-F238E27FC236}">
                  <a16:creationId xmlns:a16="http://schemas.microsoft.com/office/drawing/2014/main" id="{EECCB1D5-CA45-4FD0-AE60-5CC685C7E750}"/>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2;p30">
              <a:extLst>
                <a:ext uri="{FF2B5EF4-FFF2-40B4-BE49-F238E27FC236}">
                  <a16:creationId xmlns:a16="http://schemas.microsoft.com/office/drawing/2014/main" id="{D4E06CCF-5F58-46A4-A044-439FF46DF6B4}"/>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3;p30">
              <a:extLst>
                <a:ext uri="{FF2B5EF4-FFF2-40B4-BE49-F238E27FC236}">
                  <a16:creationId xmlns:a16="http://schemas.microsoft.com/office/drawing/2014/main" id="{851F8B00-14B9-4737-9482-A4F60D9FBF72}"/>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4;p30">
              <a:extLst>
                <a:ext uri="{FF2B5EF4-FFF2-40B4-BE49-F238E27FC236}">
                  <a16:creationId xmlns:a16="http://schemas.microsoft.com/office/drawing/2014/main" id="{6E0144ED-FE9B-4FE7-8F44-6A01611864E2}"/>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5;p30">
              <a:extLst>
                <a:ext uri="{FF2B5EF4-FFF2-40B4-BE49-F238E27FC236}">
                  <a16:creationId xmlns:a16="http://schemas.microsoft.com/office/drawing/2014/main" id="{8FB28942-0219-440C-AE36-D855C4A1E935}"/>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06;p30">
              <a:extLst>
                <a:ext uri="{FF2B5EF4-FFF2-40B4-BE49-F238E27FC236}">
                  <a16:creationId xmlns:a16="http://schemas.microsoft.com/office/drawing/2014/main" id="{BB1A49A4-0276-4C58-9754-54D70B119147}"/>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07;p30">
              <a:extLst>
                <a:ext uri="{FF2B5EF4-FFF2-40B4-BE49-F238E27FC236}">
                  <a16:creationId xmlns:a16="http://schemas.microsoft.com/office/drawing/2014/main" id="{9054386C-B9E2-4E38-9828-FD6F9F5218F8}"/>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a:extLst>
              <a:ext uri="{FF2B5EF4-FFF2-40B4-BE49-F238E27FC236}">
                <a16:creationId xmlns:a16="http://schemas.microsoft.com/office/drawing/2014/main" id="{DB056828-94E7-410B-9733-8143BFFAC9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000" b="98125" l="0" r="99004">
                        <a14:foregroundMark x1="42829" y1="78333" x2="42829" y2="78333"/>
                        <a14:foregroundMark x1="43028" y1="77917" x2="46016" y2="86458"/>
                        <a14:foregroundMark x1="20518" y1="86875" x2="64542" y2="91042"/>
                        <a14:foregroundMark x1="64542" y1="91042" x2="38048" y2="58750"/>
                        <a14:foregroundMark x1="38048" y1="58750" x2="36853" y2="59167"/>
                        <a14:foregroundMark x1="8167" y1="97500" x2="99402" y2="90417"/>
                        <a14:foregroundMark x1="99402" y1="90417" x2="90637" y2="71458"/>
                        <a14:foregroundMark x1="1992" y1="99792" x2="40040" y2="89583"/>
                        <a14:foregroundMark x1="40040" y1="89583" x2="78685" y2="96042"/>
                        <a14:foregroundMark x1="78685" y1="96042" x2="62550" y2="57708"/>
                        <a14:foregroundMark x1="62550" y1="57708" x2="23904" y2="62917"/>
                        <a14:foregroundMark x1="23904" y1="62917" x2="2988" y2="97708"/>
                        <a14:foregroundMark x1="2988" y1="97708" x2="2988" y2="98125"/>
                        <a14:foregroundMark x1="14940" y1="62708" x2="10558" y2="63958"/>
                        <a14:foregroundMark x1="10956" y1="65000" x2="11753" y2="65000"/>
                        <a14:foregroundMark x1="51992" y1="29167" x2="49602" y2="27292"/>
                        <a14:foregroundMark x1="49203" y1="5625" x2="52390" y2="5208"/>
                        <a14:foregroundMark x1="3586" y1="78333" x2="2191" y2="79167"/>
                        <a14:foregroundMark x1="0" y1="77708" x2="199" y2="66667"/>
                        <a14:backgroundMark x1="12550" y1="47083" x2="12550" y2="47083"/>
                        <a14:backgroundMark x1="1992" y1="70625" x2="1992" y2="70625"/>
                        <a14:backgroundMark x1="14271" y1="61795" x2="35259" y2="48125"/>
                        <a14:backgroundMark x1="1992" y1="69792" x2="10684" y2="64131"/>
                        <a14:backgroundMark x1="35259" y1="48125" x2="38645" y2="7083"/>
                        <a14:backgroundMark x1="38645" y1="7083" x2="398" y2="16875"/>
                        <a14:backgroundMark x1="398" y1="16875" x2="3586" y2="59583"/>
                        <a14:backgroundMark x1="3586" y1="59583" x2="2191" y2="65208"/>
                        <a14:backgroundMark x1="15936" y1="33125" x2="17530" y2="30417"/>
                      </a14:backgroundRemoval>
                    </a14:imgEffect>
                  </a14:imgLayer>
                </a14:imgProps>
              </a:ext>
            </a:extLst>
          </a:blip>
          <a:stretch>
            <a:fillRect/>
          </a:stretch>
        </p:blipFill>
        <p:spPr>
          <a:xfrm rot="8199537">
            <a:off x="471563" y="1545542"/>
            <a:ext cx="1222542" cy="1168965"/>
          </a:xfrm>
          <a:prstGeom prst="rect">
            <a:avLst/>
          </a:prstGeom>
        </p:spPr>
      </p:pic>
    </p:spTree>
    <p:extLst>
      <p:ext uri="{BB962C8B-B14F-4D97-AF65-F5344CB8AC3E}">
        <p14:creationId xmlns:p14="http://schemas.microsoft.com/office/powerpoint/2010/main" val="4102757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Création des 3 bunkers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050" dirty="0">
                <a:solidFill>
                  <a:schemeClr val="bg1">
                    <a:lumMod val="65000"/>
                  </a:schemeClr>
                </a:solidFill>
                <a:latin typeface="JetBrains Mono" panose="02010509020102050004" pitchFamily="49" charset="0"/>
              </a:rPr>
              <a:t>A mettre après la création du tableau d’Aliens</a:t>
            </a:r>
          </a:p>
          <a:p>
            <a:pPr marL="0" indent="0" algn="l">
              <a:buNone/>
            </a:pPr>
            <a:endParaRPr lang="fr-FR" dirty="0">
              <a:solidFill>
                <a:schemeClr val="accent3"/>
              </a:solidFill>
              <a:latin typeface="JetBrains Mono" panose="02010509020102050004" pitchFamily="49" charset="0"/>
            </a:endParaRPr>
          </a:p>
          <a:p>
            <a:pPr marL="0" lvl="0" indent="0" algn="l" rtl="0">
              <a:spcBef>
                <a:spcPts val="0"/>
              </a:spcBef>
              <a:buNone/>
            </a:pPr>
            <a:r>
              <a:rPr lang="fr-FR" sz="1400" dirty="0" err="1">
                <a:latin typeface="JetBrains Mono" panose="02010509020102050004" pitchFamily="49" charset="0"/>
              </a:rPr>
              <a:t>liste_bunker</a:t>
            </a:r>
            <a:r>
              <a:rPr lang="fr-FR" sz="1400" dirty="0">
                <a:latin typeface="JetBrains Mono" panose="02010509020102050004" pitchFamily="49" charset="0"/>
              </a:rPr>
              <a:t> = </a:t>
            </a:r>
            <a:r>
              <a:rPr lang="fr-FR" sz="1400" dirty="0" err="1">
                <a:latin typeface="JetBrains Mono" panose="02010509020102050004" pitchFamily="49" charset="0"/>
              </a:rPr>
              <a:t>pygame.sprite.Group</a:t>
            </a:r>
            <a:r>
              <a:rPr lang="fr-FR" sz="1400" dirty="0">
                <a:latin typeface="JetBrains Mono" panose="02010509020102050004" pitchFamily="49" charset="0"/>
              </a:rPr>
              <a:t>();</a:t>
            </a:r>
          </a:p>
          <a:p>
            <a:pPr marL="0" lvl="0" indent="0" algn="l" rtl="0">
              <a:spcBef>
                <a:spcPts val="0"/>
              </a:spcBef>
              <a:buNone/>
            </a:pPr>
            <a:endParaRPr lang="fr-FR" sz="1400" dirty="0">
              <a:latin typeface="JetBrains Mono" panose="02010509020102050004" pitchFamily="49" charset="0"/>
            </a:endParaRPr>
          </a:p>
          <a:p>
            <a:pPr marL="0" lvl="0" indent="0" algn="l" rtl="0">
              <a:spcBef>
                <a:spcPts val="0"/>
              </a:spcBef>
              <a:buNone/>
            </a:pPr>
            <a:r>
              <a:rPr lang="fr-FR" sz="1400" dirty="0">
                <a:solidFill>
                  <a:srgbClr val="FFC000"/>
                </a:solidFill>
                <a:latin typeface="JetBrains Mono" panose="02010509020102050004" pitchFamily="49" charset="0"/>
              </a:rPr>
              <a:t>for</a:t>
            </a:r>
            <a:r>
              <a:rPr lang="fr-FR" sz="1400" dirty="0">
                <a:latin typeface="JetBrains Mono" panose="02010509020102050004" pitchFamily="49" charset="0"/>
              </a:rPr>
              <a:t> n </a:t>
            </a:r>
            <a:r>
              <a:rPr lang="fr-FR" sz="1400" dirty="0">
                <a:solidFill>
                  <a:srgbClr val="FFC000"/>
                </a:solidFill>
                <a:latin typeface="JetBrains Mono" panose="02010509020102050004" pitchFamily="49" charset="0"/>
              </a:rPr>
              <a:t>in</a:t>
            </a:r>
            <a:r>
              <a:rPr lang="fr-FR" sz="1400" dirty="0">
                <a:latin typeface="JetBrains Mono" panose="02010509020102050004" pitchFamily="49" charset="0"/>
              </a:rPr>
              <a:t> </a:t>
            </a:r>
            <a:r>
              <a:rPr lang="fr-FR" sz="1400" dirty="0">
                <a:solidFill>
                  <a:srgbClr val="FFC000"/>
                </a:solidFill>
                <a:latin typeface="JetBrains Mono" panose="02010509020102050004" pitchFamily="49" charset="0"/>
              </a:rPr>
              <a:t>range</a:t>
            </a:r>
            <a:r>
              <a:rPr lang="fr-FR" sz="1400" dirty="0">
                <a:latin typeface="JetBrains Mono" panose="02010509020102050004" pitchFamily="49" charset="0"/>
              </a:rPr>
              <a:t> (</a:t>
            </a:r>
            <a:r>
              <a:rPr lang="fr-FR" sz="1400" dirty="0">
                <a:solidFill>
                  <a:srgbClr val="00B0F0"/>
                </a:solidFill>
                <a:latin typeface="JetBrains Mono" panose="02010509020102050004" pitchFamily="49" charset="0"/>
              </a:rPr>
              <a:t>3</a:t>
            </a:r>
            <a:r>
              <a:rPr lang="fr-FR" sz="1400" dirty="0">
                <a:latin typeface="JetBrains Mono" panose="02010509020102050004" pitchFamily="49" charset="0"/>
              </a:rPr>
              <a:t>):</a:t>
            </a:r>
          </a:p>
          <a:p>
            <a:pPr marL="0" lvl="0" indent="0" algn="l" rtl="0">
              <a:spcBef>
                <a:spcPts val="0"/>
              </a:spcBef>
              <a:buNone/>
            </a:pPr>
            <a:r>
              <a:rPr lang="fr-FR" sz="1400" dirty="0">
                <a:latin typeface="JetBrains Mono" panose="02010509020102050004" pitchFamily="49" charset="0"/>
              </a:rPr>
              <a:t>    </a:t>
            </a:r>
            <a:r>
              <a:rPr lang="fr-FR" sz="1400" dirty="0">
                <a:solidFill>
                  <a:srgbClr val="FFC000"/>
                </a:solidFill>
                <a:latin typeface="JetBrains Mono" panose="02010509020102050004" pitchFamily="49" charset="0"/>
              </a:rPr>
              <a:t>for</a:t>
            </a:r>
            <a:r>
              <a:rPr lang="fr-FR" sz="1400" dirty="0">
                <a:latin typeface="JetBrains Mono" panose="02010509020102050004" pitchFamily="49" charset="0"/>
              </a:rPr>
              <a:t> ligne </a:t>
            </a:r>
            <a:r>
              <a:rPr lang="fr-FR" sz="1400" dirty="0">
                <a:solidFill>
                  <a:srgbClr val="FFC000"/>
                </a:solidFill>
                <a:latin typeface="JetBrains Mono" panose="02010509020102050004" pitchFamily="49" charset="0"/>
              </a:rPr>
              <a:t>in</a:t>
            </a:r>
            <a:r>
              <a:rPr lang="fr-FR" sz="1400" dirty="0">
                <a:latin typeface="JetBrains Mono" panose="02010509020102050004" pitchFamily="49" charset="0"/>
              </a:rPr>
              <a:t> </a:t>
            </a:r>
            <a:r>
              <a:rPr lang="fr-FR" sz="1400" dirty="0">
                <a:solidFill>
                  <a:srgbClr val="FFC000"/>
                </a:solidFill>
                <a:latin typeface="JetBrains Mono" panose="02010509020102050004" pitchFamily="49" charset="0"/>
              </a:rPr>
              <a:t>range</a:t>
            </a:r>
            <a:r>
              <a:rPr lang="fr-FR" sz="1400" dirty="0">
                <a:latin typeface="JetBrains Mono" panose="02010509020102050004" pitchFamily="49" charset="0"/>
              </a:rPr>
              <a:t> (</a:t>
            </a:r>
            <a:r>
              <a:rPr lang="fr-FR" sz="1400" dirty="0">
                <a:solidFill>
                  <a:srgbClr val="00B0F0"/>
                </a:solidFill>
                <a:latin typeface="JetBrains Mono" panose="02010509020102050004" pitchFamily="49" charset="0"/>
              </a:rPr>
              <a:t>5</a:t>
            </a:r>
            <a:r>
              <a:rPr lang="fr-FR" sz="1400" dirty="0">
                <a:latin typeface="JetBrains Mono" panose="02010509020102050004" pitchFamily="49" charset="0"/>
              </a:rPr>
              <a:t>):</a:t>
            </a:r>
          </a:p>
          <a:p>
            <a:pPr marL="0" lvl="0" indent="0" algn="l" rtl="0">
              <a:spcBef>
                <a:spcPts val="0"/>
              </a:spcBef>
              <a:buNone/>
            </a:pPr>
            <a:r>
              <a:rPr lang="fr-FR" sz="1400" dirty="0">
                <a:latin typeface="JetBrains Mono" panose="02010509020102050004" pitchFamily="49" charset="0"/>
              </a:rPr>
              <a:t>        </a:t>
            </a:r>
            <a:r>
              <a:rPr lang="fr-FR" sz="1400" dirty="0">
                <a:solidFill>
                  <a:srgbClr val="FFC000"/>
                </a:solidFill>
                <a:latin typeface="JetBrains Mono" panose="02010509020102050004" pitchFamily="49" charset="0"/>
              </a:rPr>
              <a:t>for</a:t>
            </a:r>
            <a:r>
              <a:rPr lang="fr-FR" sz="1400" dirty="0">
                <a:latin typeface="JetBrains Mono" panose="02010509020102050004" pitchFamily="49" charset="0"/>
              </a:rPr>
              <a:t> colonne </a:t>
            </a:r>
            <a:r>
              <a:rPr lang="fr-FR" sz="1400" dirty="0">
                <a:solidFill>
                  <a:srgbClr val="FFC000"/>
                </a:solidFill>
                <a:latin typeface="JetBrains Mono" panose="02010509020102050004" pitchFamily="49" charset="0"/>
              </a:rPr>
              <a:t>in</a:t>
            </a:r>
            <a:r>
              <a:rPr lang="fr-FR" sz="1400" dirty="0">
                <a:latin typeface="JetBrains Mono" panose="02010509020102050004" pitchFamily="49" charset="0"/>
              </a:rPr>
              <a:t> </a:t>
            </a:r>
            <a:r>
              <a:rPr lang="fr-FR" sz="1400" dirty="0">
                <a:solidFill>
                  <a:srgbClr val="FFC000"/>
                </a:solidFill>
                <a:latin typeface="JetBrains Mono" panose="02010509020102050004" pitchFamily="49" charset="0"/>
              </a:rPr>
              <a:t>range</a:t>
            </a:r>
            <a:r>
              <a:rPr lang="fr-FR" sz="1400" dirty="0">
                <a:latin typeface="JetBrains Mono" panose="02010509020102050004" pitchFamily="49" charset="0"/>
              </a:rPr>
              <a:t>(</a:t>
            </a:r>
            <a:r>
              <a:rPr lang="fr-FR" sz="1400" dirty="0">
                <a:solidFill>
                  <a:srgbClr val="00B0F0"/>
                </a:solidFill>
                <a:latin typeface="JetBrains Mono" panose="02010509020102050004" pitchFamily="49" charset="0"/>
              </a:rPr>
              <a:t>10</a:t>
            </a:r>
            <a:r>
              <a:rPr lang="fr-FR" sz="1400" dirty="0">
                <a:latin typeface="JetBrains Mono" panose="02010509020102050004" pitchFamily="49" charset="0"/>
              </a:rPr>
              <a:t>):</a:t>
            </a:r>
          </a:p>
          <a:p>
            <a:pPr marL="0" lvl="0" indent="0" algn="l" rtl="0">
              <a:spcBef>
                <a:spcPts val="0"/>
              </a:spcBef>
              <a:buNone/>
            </a:pPr>
            <a:r>
              <a:rPr lang="fr-FR" sz="1400" dirty="0">
                <a:latin typeface="JetBrains Mono" panose="02010509020102050004" pitchFamily="49" charset="0"/>
              </a:rPr>
              <a:t>            </a:t>
            </a:r>
            <a:r>
              <a:rPr lang="fr-FR" sz="1400" dirty="0" err="1">
                <a:latin typeface="JetBrains Mono" panose="02010509020102050004" pitchFamily="49" charset="0"/>
              </a:rPr>
              <a:t>un_bunker</a:t>
            </a:r>
            <a:r>
              <a:rPr lang="fr-FR" sz="1400" dirty="0">
                <a:latin typeface="JetBrains Mono" panose="02010509020102050004" pitchFamily="49" charset="0"/>
              </a:rPr>
              <a:t> =  Bunker()</a:t>
            </a:r>
          </a:p>
          <a:p>
            <a:pPr marL="0" lvl="0" indent="0" algn="l" rtl="0">
              <a:spcBef>
                <a:spcPts val="0"/>
              </a:spcBef>
              <a:buNone/>
            </a:pPr>
            <a:r>
              <a:rPr lang="fr-FR" sz="1400" dirty="0">
                <a:latin typeface="JetBrains Mono" panose="02010509020102050004" pitchFamily="49" charset="0"/>
              </a:rPr>
              <a:t>            </a:t>
            </a:r>
            <a:r>
              <a:rPr lang="fr-FR" sz="1400" dirty="0" err="1">
                <a:latin typeface="JetBrains Mono" panose="02010509020102050004" pitchFamily="49" charset="0"/>
              </a:rPr>
              <a:t>un_bunker.rect.x</a:t>
            </a:r>
            <a:r>
              <a:rPr lang="fr-FR" sz="1400" dirty="0">
                <a:latin typeface="JetBrains Mono" panose="02010509020102050004" pitchFamily="49" charset="0"/>
              </a:rPr>
              <a:t> = ( </a:t>
            </a:r>
            <a:r>
              <a:rPr lang="fr-FR" sz="1400" dirty="0">
                <a:solidFill>
                  <a:srgbClr val="00B0F0"/>
                </a:solidFill>
                <a:latin typeface="JetBrains Mono" panose="02010509020102050004" pitchFamily="49" charset="0"/>
              </a:rPr>
              <a:t>50</a:t>
            </a:r>
            <a:r>
              <a:rPr lang="fr-FR" sz="1400" dirty="0">
                <a:latin typeface="JetBrains Mono" panose="02010509020102050004" pitchFamily="49" charset="0"/>
              </a:rPr>
              <a:t> + (</a:t>
            </a:r>
            <a:r>
              <a:rPr lang="fr-FR" sz="1400" dirty="0">
                <a:solidFill>
                  <a:srgbClr val="00B0F0"/>
                </a:solidFill>
                <a:latin typeface="JetBrains Mono" panose="02010509020102050004" pitchFamily="49" charset="0"/>
              </a:rPr>
              <a:t>275</a:t>
            </a:r>
            <a:r>
              <a:rPr lang="fr-FR" sz="1400" dirty="0">
                <a:latin typeface="JetBrains Mono" panose="02010509020102050004" pitchFamily="49" charset="0"/>
              </a:rPr>
              <a:t>* n)) + (</a:t>
            </a:r>
            <a:r>
              <a:rPr lang="fr-FR" sz="1400" dirty="0">
                <a:solidFill>
                  <a:srgbClr val="00B0F0"/>
                </a:solidFill>
                <a:latin typeface="JetBrains Mono" panose="02010509020102050004" pitchFamily="49" charset="0"/>
              </a:rPr>
              <a:t>10</a:t>
            </a:r>
            <a:r>
              <a:rPr lang="fr-FR" sz="1400" dirty="0">
                <a:latin typeface="JetBrains Mono" panose="02010509020102050004" pitchFamily="49" charset="0"/>
              </a:rPr>
              <a:t> * colonne)</a:t>
            </a:r>
          </a:p>
          <a:p>
            <a:pPr marL="0" lvl="0" indent="0" algn="l" rtl="0">
              <a:spcBef>
                <a:spcPts val="0"/>
              </a:spcBef>
              <a:buNone/>
            </a:pPr>
            <a:r>
              <a:rPr lang="fr-FR" sz="1400" dirty="0">
                <a:latin typeface="JetBrains Mono" panose="02010509020102050004" pitchFamily="49" charset="0"/>
              </a:rPr>
              <a:t>            </a:t>
            </a:r>
            <a:r>
              <a:rPr lang="fr-FR" sz="1400" dirty="0" err="1">
                <a:latin typeface="JetBrains Mono" panose="02010509020102050004" pitchFamily="49" charset="0"/>
              </a:rPr>
              <a:t>un_bunker.rect.y</a:t>
            </a:r>
            <a:r>
              <a:rPr lang="fr-FR" sz="1400" dirty="0">
                <a:latin typeface="JetBrains Mono" panose="02010509020102050004" pitchFamily="49" charset="0"/>
              </a:rPr>
              <a:t> = ( </a:t>
            </a:r>
            <a:r>
              <a:rPr lang="fr-FR" sz="1400" dirty="0">
                <a:solidFill>
                  <a:srgbClr val="00B0F0"/>
                </a:solidFill>
                <a:latin typeface="JetBrains Mono" panose="02010509020102050004" pitchFamily="49" charset="0"/>
              </a:rPr>
              <a:t>500</a:t>
            </a:r>
            <a:r>
              <a:rPr lang="fr-FR" sz="1400" dirty="0">
                <a:latin typeface="JetBrains Mono" panose="02010509020102050004" pitchFamily="49" charset="0"/>
              </a:rPr>
              <a:t> + (</a:t>
            </a:r>
            <a:r>
              <a:rPr lang="fr-FR" sz="1400" dirty="0">
                <a:solidFill>
                  <a:srgbClr val="00B0F0"/>
                </a:solidFill>
                <a:latin typeface="JetBrains Mono" panose="02010509020102050004" pitchFamily="49" charset="0"/>
              </a:rPr>
              <a:t>10</a:t>
            </a:r>
            <a:r>
              <a:rPr lang="fr-FR" sz="1400" dirty="0">
                <a:latin typeface="JetBrains Mono" panose="02010509020102050004" pitchFamily="49" charset="0"/>
              </a:rPr>
              <a:t> * ligne))</a:t>
            </a:r>
          </a:p>
          <a:p>
            <a:pPr marL="0" lvl="0" indent="0" algn="l" rtl="0">
              <a:spcBef>
                <a:spcPts val="0"/>
              </a:spcBef>
              <a:buNone/>
            </a:pPr>
            <a:r>
              <a:rPr lang="fr-FR" sz="1400" dirty="0">
                <a:latin typeface="JetBrains Mono" panose="02010509020102050004" pitchFamily="49" charset="0"/>
              </a:rPr>
              <a:t>            </a:t>
            </a:r>
            <a:r>
              <a:rPr lang="fr-FR" sz="1400" dirty="0" err="1">
                <a:latin typeface="JetBrains Mono" panose="02010509020102050004" pitchFamily="49" charset="0"/>
              </a:rPr>
              <a:t>liste_bunker.add</a:t>
            </a:r>
            <a:r>
              <a:rPr lang="fr-FR" sz="1400" dirty="0">
                <a:latin typeface="JetBrains Mono" panose="02010509020102050004" pitchFamily="49" charset="0"/>
              </a:rPr>
              <a:t>(</a:t>
            </a:r>
            <a:r>
              <a:rPr lang="fr-FR" sz="1400" dirty="0" err="1">
                <a:latin typeface="JetBrains Mono" panose="02010509020102050004" pitchFamily="49" charset="0"/>
              </a:rPr>
              <a:t>un_bunker</a:t>
            </a:r>
            <a:r>
              <a:rPr lang="fr-FR" sz="1400" dirty="0">
                <a:latin typeface="JetBrains Mono" panose="02010509020102050004" pitchFamily="49" charset="0"/>
              </a:rPr>
              <a:t>)</a:t>
            </a: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1063" y="4218101"/>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B1380601-107B-433C-9246-E2A713095DF7}"/>
              </a:ext>
            </a:extLst>
          </p:cNvPr>
          <p:cNvSpPr/>
          <p:nvPr/>
        </p:nvSpPr>
        <p:spPr>
          <a:xfrm rot="10800000">
            <a:off x="2796294" y="1971379"/>
            <a:ext cx="1946120" cy="118649"/>
          </a:xfrm>
          <a:prstGeom prst="rightArrow">
            <a:avLst>
              <a:gd name="adj1" fmla="val 22973"/>
              <a:gd name="adj2" fmla="val 93243"/>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632860AC-96E4-47BE-A6A2-0F88495C1541}"/>
              </a:ext>
            </a:extLst>
          </p:cNvPr>
          <p:cNvSpPr txBox="1"/>
          <p:nvPr/>
        </p:nvSpPr>
        <p:spPr>
          <a:xfrm>
            <a:off x="4742414" y="1828915"/>
            <a:ext cx="3348994" cy="338554"/>
          </a:xfrm>
          <a:prstGeom prst="rect">
            <a:avLst/>
          </a:prstGeom>
          <a:noFill/>
        </p:spPr>
        <p:txBody>
          <a:bodyPr wrap="none" rtlCol="0">
            <a:spAutoFit/>
          </a:bodyPr>
          <a:lstStyle/>
          <a:p>
            <a:r>
              <a:rPr lang="fr-FR" sz="1600" dirty="0">
                <a:solidFill>
                  <a:srgbClr val="92D050"/>
                </a:solidFill>
              </a:rPr>
              <a:t>Compte de 0 à 2 (cad 3 fois: 0 1 2)</a:t>
            </a:r>
          </a:p>
        </p:txBody>
      </p:sp>
      <p:sp>
        <p:nvSpPr>
          <p:cNvPr id="12" name="TextBox 11">
            <a:extLst>
              <a:ext uri="{FF2B5EF4-FFF2-40B4-BE49-F238E27FC236}">
                <a16:creationId xmlns:a16="http://schemas.microsoft.com/office/drawing/2014/main" id="{640A59B9-5A63-4A42-A0A4-29691A504E5D}"/>
              </a:ext>
            </a:extLst>
          </p:cNvPr>
          <p:cNvSpPr txBox="1"/>
          <p:nvPr/>
        </p:nvSpPr>
        <p:spPr>
          <a:xfrm>
            <a:off x="4824332" y="3634301"/>
            <a:ext cx="614271"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10px</a:t>
            </a:r>
          </a:p>
        </p:txBody>
      </p:sp>
      <p:sp>
        <p:nvSpPr>
          <p:cNvPr id="28" name="Right Brace 27">
            <a:extLst>
              <a:ext uri="{FF2B5EF4-FFF2-40B4-BE49-F238E27FC236}">
                <a16:creationId xmlns:a16="http://schemas.microsoft.com/office/drawing/2014/main" id="{F40327BA-ABC9-4BA0-83BE-7B6196C14C6E}"/>
              </a:ext>
            </a:extLst>
          </p:cNvPr>
          <p:cNvSpPr/>
          <p:nvPr/>
        </p:nvSpPr>
        <p:spPr>
          <a:xfrm rot="16200000">
            <a:off x="8089845" y="3367050"/>
            <a:ext cx="202905" cy="9669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TextBox 28">
            <a:extLst>
              <a:ext uri="{FF2B5EF4-FFF2-40B4-BE49-F238E27FC236}">
                <a16:creationId xmlns:a16="http://schemas.microsoft.com/office/drawing/2014/main" id="{F4D078CF-C6C2-47A2-BF8E-EB3AD614750F}"/>
              </a:ext>
            </a:extLst>
          </p:cNvPr>
          <p:cNvSpPr txBox="1"/>
          <p:nvPr/>
        </p:nvSpPr>
        <p:spPr>
          <a:xfrm>
            <a:off x="7416688" y="3461013"/>
            <a:ext cx="1366080"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10 colonnes</a:t>
            </a:r>
          </a:p>
        </p:txBody>
      </p:sp>
      <p:sp>
        <p:nvSpPr>
          <p:cNvPr id="30" name="Callout: Bent Line 29">
            <a:extLst>
              <a:ext uri="{FF2B5EF4-FFF2-40B4-BE49-F238E27FC236}">
                <a16:creationId xmlns:a16="http://schemas.microsoft.com/office/drawing/2014/main" id="{75C9824A-A53E-4F2F-8DAA-16CC8E180A4C}"/>
              </a:ext>
            </a:extLst>
          </p:cNvPr>
          <p:cNvSpPr/>
          <p:nvPr/>
        </p:nvSpPr>
        <p:spPr>
          <a:xfrm>
            <a:off x="6267896" y="1207454"/>
            <a:ext cx="1767768" cy="530181"/>
          </a:xfrm>
          <a:prstGeom prst="borderCallout2">
            <a:avLst>
              <a:gd name="adj1" fmla="val 7557"/>
              <a:gd name="adj2" fmla="val -4323"/>
              <a:gd name="adj3" fmla="val 7535"/>
              <a:gd name="adj4" fmla="val -18741"/>
              <a:gd name="adj5" fmla="val 76740"/>
              <a:gd name="adj6" fmla="val -9678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Ici on utilise un groupe pour facilite la gestion de tous les briques de bunker à la fois</a:t>
            </a:r>
          </a:p>
        </p:txBody>
      </p:sp>
      <p:sp>
        <p:nvSpPr>
          <p:cNvPr id="31" name="Callout: Bent Line 30">
            <a:extLst>
              <a:ext uri="{FF2B5EF4-FFF2-40B4-BE49-F238E27FC236}">
                <a16:creationId xmlns:a16="http://schemas.microsoft.com/office/drawing/2014/main" id="{0133EE26-CEE5-4FB4-B432-17A8EDFC7CF0}"/>
              </a:ext>
            </a:extLst>
          </p:cNvPr>
          <p:cNvSpPr/>
          <p:nvPr/>
        </p:nvSpPr>
        <p:spPr>
          <a:xfrm>
            <a:off x="543200" y="3803563"/>
            <a:ext cx="1767768" cy="530181"/>
          </a:xfrm>
          <a:prstGeom prst="borderCallout2">
            <a:avLst>
              <a:gd name="adj1" fmla="val 9826"/>
              <a:gd name="adj2" fmla="val 107977"/>
              <a:gd name="adj3" fmla="val 9804"/>
              <a:gd name="adj4" fmla="val 132014"/>
              <a:gd name="adj5" fmla="val -55145"/>
              <a:gd name="adj6" fmla="val 1594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Chaque  brique créée est ajoutée au groupe « bunker »</a:t>
            </a:r>
          </a:p>
        </p:txBody>
      </p:sp>
      <p:sp>
        <p:nvSpPr>
          <p:cNvPr id="4" name="Callout: Bent Line 3">
            <a:extLst>
              <a:ext uri="{FF2B5EF4-FFF2-40B4-BE49-F238E27FC236}">
                <a16:creationId xmlns:a16="http://schemas.microsoft.com/office/drawing/2014/main" id="{ED09B1A6-FE6B-4DB0-B5A4-86A80E8B0E58}"/>
              </a:ext>
            </a:extLst>
          </p:cNvPr>
          <p:cNvSpPr/>
          <p:nvPr/>
        </p:nvSpPr>
        <p:spPr>
          <a:xfrm>
            <a:off x="475246" y="2844626"/>
            <a:ext cx="1390709" cy="530181"/>
          </a:xfrm>
          <a:prstGeom prst="borderCallout2">
            <a:avLst>
              <a:gd name="adj1" fmla="val -11732"/>
              <a:gd name="adj2" fmla="val 49748"/>
              <a:gd name="adj3" fmla="val -77565"/>
              <a:gd name="adj4" fmla="val 34032"/>
              <a:gd name="adj5" fmla="val -114148"/>
              <a:gd name="adj6" fmla="val 3790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000" dirty="0"/>
              <a:t>On veut trois bunker composé de 5 lignes de 10 briques</a:t>
            </a:r>
          </a:p>
        </p:txBody>
      </p:sp>
      <p:pic>
        <p:nvPicPr>
          <p:cNvPr id="8" name="Picture 7">
            <a:extLst>
              <a:ext uri="{FF2B5EF4-FFF2-40B4-BE49-F238E27FC236}">
                <a16:creationId xmlns:a16="http://schemas.microsoft.com/office/drawing/2014/main" id="{8A46127D-F94F-4457-9A61-C3B40F626BCE}"/>
              </a:ext>
            </a:extLst>
          </p:cNvPr>
          <p:cNvPicPr>
            <a:picLocks noChangeAspect="1"/>
          </p:cNvPicPr>
          <p:nvPr/>
        </p:nvPicPr>
        <p:blipFill>
          <a:blip r:embed="rId3"/>
          <a:stretch>
            <a:fillRect/>
          </a:stretch>
        </p:blipFill>
        <p:spPr>
          <a:xfrm>
            <a:off x="2380468" y="4024183"/>
            <a:ext cx="6343650" cy="657225"/>
          </a:xfrm>
          <a:prstGeom prst="rect">
            <a:avLst/>
          </a:prstGeom>
        </p:spPr>
      </p:pic>
      <p:cxnSp>
        <p:nvCxnSpPr>
          <p:cNvPr id="9" name="Straight Arrow Connector 8">
            <a:extLst>
              <a:ext uri="{FF2B5EF4-FFF2-40B4-BE49-F238E27FC236}">
                <a16:creationId xmlns:a16="http://schemas.microsoft.com/office/drawing/2014/main" id="{C2FA250F-6D79-4CC7-9CE1-6335AA6DC3E8}"/>
              </a:ext>
            </a:extLst>
          </p:cNvPr>
          <p:cNvCxnSpPr>
            <a:cxnSpLocks/>
          </p:cNvCxnSpPr>
          <p:nvPr/>
        </p:nvCxnSpPr>
        <p:spPr>
          <a:xfrm>
            <a:off x="2472489" y="4068653"/>
            <a:ext cx="2604837"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B5B7845-2B8E-4EBB-825F-06CDC4CA5CDE}"/>
              </a:ext>
            </a:extLst>
          </p:cNvPr>
          <p:cNvSpPr txBox="1"/>
          <p:nvPr/>
        </p:nvSpPr>
        <p:spPr>
          <a:xfrm>
            <a:off x="3658064" y="4024183"/>
            <a:ext cx="721672"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275px</a:t>
            </a:r>
          </a:p>
        </p:txBody>
      </p:sp>
      <p:cxnSp>
        <p:nvCxnSpPr>
          <p:cNvPr id="18" name="Straight Arrow Connector 17">
            <a:extLst>
              <a:ext uri="{FF2B5EF4-FFF2-40B4-BE49-F238E27FC236}">
                <a16:creationId xmlns:a16="http://schemas.microsoft.com/office/drawing/2014/main" id="{58CC9765-306F-4922-A236-47222AC2533C}"/>
              </a:ext>
            </a:extLst>
          </p:cNvPr>
          <p:cNvCxnSpPr>
            <a:cxnSpLocks/>
          </p:cNvCxnSpPr>
          <p:nvPr/>
        </p:nvCxnSpPr>
        <p:spPr>
          <a:xfrm>
            <a:off x="5017168" y="3930290"/>
            <a:ext cx="22860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95811C1-C047-4A16-A149-149A32CD5F4F}"/>
              </a:ext>
            </a:extLst>
          </p:cNvPr>
          <p:cNvSpPr txBox="1"/>
          <p:nvPr/>
        </p:nvSpPr>
        <p:spPr>
          <a:xfrm rot="16200000">
            <a:off x="5987480" y="4206306"/>
            <a:ext cx="614271" cy="307777"/>
          </a:xfrm>
          <a:prstGeom prst="rect">
            <a:avLst/>
          </a:prstGeom>
          <a:noFill/>
        </p:spPr>
        <p:txBody>
          <a:bodyPr wrap="none" rtlCol="0">
            <a:spAutoFit/>
          </a:bodyPr>
          <a:lstStyle/>
          <a:p>
            <a:r>
              <a:rPr lang="fr-FR" dirty="0">
                <a:solidFill>
                  <a:schemeClr val="bg1"/>
                </a:solidFill>
                <a:latin typeface="JetBrains Mono" panose="02010509020102050004" pitchFamily="49" charset="0"/>
                <a:sym typeface="Advent Pro Medium"/>
              </a:rPr>
              <a:t>10px</a:t>
            </a:r>
          </a:p>
        </p:txBody>
      </p:sp>
      <p:cxnSp>
        <p:nvCxnSpPr>
          <p:cNvPr id="11" name="Straight Arrow Connector 10">
            <a:extLst>
              <a:ext uri="{FF2B5EF4-FFF2-40B4-BE49-F238E27FC236}">
                <a16:creationId xmlns:a16="http://schemas.microsoft.com/office/drawing/2014/main" id="{F985494D-EC0F-4C1F-9514-77163D36A24B}"/>
              </a:ext>
            </a:extLst>
          </p:cNvPr>
          <p:cNvCxnSpPr>
            <a:cxnSpLocks/>
          </p:cNvCxnSpPr>
          <p:nvPr/>
        </p:nvCxnSpPr>
        <p:spPr>
          <a:xfrm>
            <a:off x="6140727" y="4117913"/>
            <a:ext cx="0" cy="187684"/>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Right Brace 25">
            <a:extLst>
              <a:ext uri="{FF2B5EF4-FFF2-40B4-BE49-F238E27FC236}">
                <a16:creationId xmlns:a16="http://schemas.microsoft.com/office/drawing/2014/main" id="{74D38E04-F05C-42F7-81F5-F5EF4F57352F}"/>
              </a:ext>
            </a:extLst>
          </p:cNvPr>
          <p:cNvSpPr/>
          <p:nvPr/>
        </p:nvSpPr>
        <p:spPr>
          <a:xfrm rot="10800000">
            <a:off x="7387291" y="4133850"/>
            <a:ext cx="202905" cy="492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TextBox 26">
            <a:extLst>
              <a:ext uri="{FF2B5EF4-FFF2-40B4-BE49-F238E27FC236}">
                <a16:creationId xmlns:a16="http://schemas.microsoft.com/office/drawing/2014/main" id="{01E96F0A-A382-4987-8741-14645C371BFB}"/>
              </a:ext>
            </a:extLst>
          </p:cNvPr>
          <p:cNvSpPr txBox="1"/>
          <p:nvPr/>
        </p:nvSpPr>
        <p:spPr>
          <a:xfrm>
            <a:off x="6727274" y="4255987"/>
            <a:ext cx="861457" cy="215444"/>
          </a:xfrm>
          <a:prstGeom prst="rect">
            <a:avLst/>
          </a:prstGeom>
          <a:noFill/>
        </p:spPr>
        <p:txBody>
          <a:bodyPr wrap="square" rtlCol="0">
            <a:spAutoFit/>
          </a:bodyPr>
          <a:lstStyle/>
          <a:p>
            <a:r>
              <a:rPr lang="fr-FR" sz="800" dirty="0">
                <a:solidFill>
                  <a:schemeClr val="bg1"/>
                </a:solidFill>
                <a:latin typeface="JetBrains Mono" panose="02010509020102050004" pitchFamily="49" charset="0"/>
                <a:sym typeface="Advent Pro Medium"/>
              </a:rPr>
              <a:t>5 lignes</a:t>
            </a:r>
          </a:p>
        </p:txBody>
      </p:sp>
    </p:spTree>
    <p:extLst>
      <p:ext uri="{BB962C8B-B14F-4D97-AF65-F5344CB8AC3E}">
        <p14:creationId xmlns:p14="http://schemas.microsoft.com/office/powerpoint/2010/main" val="323412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Mise à jour de la fonction reDessine</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endParaRPr lang="fr-FR" dirty="0">
              <a:solidFill>
                <a:schemeClr val="accent3"/>
              </a:solidFill>
              <a:latin typeface="JetBrains Mono" panose="02010509020102050004" pitchFamily="49" charset="0"/>
            </a:endParaRPr>
          </a:p>
          <a:p>
            <a:pPr marL="0" indent="0" algn="l">
              <a:buNone/>
            </a:pPr>
            <a:r>
              <a:rPr lang="fr-FR" sz="2000" dirty="0" err="1">
                <a:solidFill>
                  <a:schemeClr val="bg2">
                    <a:lumMod val="40000"/>
                    <a:lumOff val="60000"/>
                  </a:schemeClr>
                </a:solidFill>
                <a:latin typeface="JetBrains Mono" panose="02010509020102050004" pitchFamily="49" charset="0"/>
              </a:rPr>
              <a:t>def</a:t>
            </a:r>
            <a:r>
              <a:rPr lang="fr-FR" sz="2000" dirty="0">
                <a:solidFill>
                  <a:schemeClr val="bg2">
                    <a:lumMod val="40000"/>
                    <a:lumOff val="60000"/>
                  </a:schemeClr>
                </a:solidFill>
                <a:latin typeface="JetBrains Mono" panose="02010509020102050004" pitchFamily="49" charset="0"/>
              </a:rPr>
              <a:t> redessine():</a:t>
            </a:r>
          </a:p>
          <a:p>
            <a:pPr marL="0" indent="0" algn="l">
              <a:buNone/>
            </a:pPr>
            <a:endParaRPr lang="fr-FR" sz="2000" dirty="0">
              <a:solidFill>
                <a:schemeClr val="bg2">
                  <a:lumMod val="40000"/>
                  <a:lumOff val="60000"/>
                </a:schemeClr>
              </a:solidFill>
              <a:latin typeface="JetBrains Mono" panose="02010509020102050004" pitchFamily="49" charset="0"/>
            </a:endParaRPr>
          </a:p>
          <a:p>
            <a:pPr marL="0" indent="0" algn="l">
              <a:buNone/>
            </a:pPr>
            <a:r>
              <a:rPr lang="fr-FR" sz="2000" dirty="0">
                <a:solidFill>
                  <a:schemeClr val="bg2">
                    <a:lumMod val="40000"/>
                    <a:lumOff val="60000"/>
                  </a:schemeClr>
                </a:solidFill>
                <a:latin typeface="JetBrains Mono" panose="02010509020102050004" pitchFamily="49" charset="0"/>
              </a:rPr>
              <a:t>    </a:t>
            </a:r>
            <a:r>
              <a:rPr lang="fr-FR" sz="2000" dirty="0" err="1">
                <a:solidFill>
                  <a:schemeClr val="bg2">
                    <a:lumMod val="40000"/>
                    <a:lumOff val="60000"/>
                  </a:schemeClr>
                </a:solidFill>
                <a:latin typeface="JetBrains Mono" panose="02010509020102050004" pitchFamily="49" charset="0"/>
              </a:rPr>
              <a:t>fenetre.fill</a:t>
            </a:r>
            <a:r>
              <a:rPr lang="fr-FR" sz="2000" dirty="0">
                <a:solidFill>
                  <a:schemeClr val="bg2">
                    <a:lumMod val="40000"/>
                    <a:lumOff val="60000"/>
                  </a:schemeClr>
                </a:solidFill>
                <a:latin typeface="JetBrains Mono" panose="02010509020102050004" pitchFamily="49" charset="0"/>
              </a:rPr>
              <a:t>(noir)</a:t>
            </a:r>
          </a:p>
          <a:p>
            <a:pPr marL="0" indent="0" algn="l">
              <a:buNone/>
            </a:pPr>
            <a:r>
              <a:rPr lang="fr-FR" sz="2000" dirty="0">
                <a:solidFill>
                  <a:schemeClr val="bg1"/>
                </a:solidFill>
                <a:latin typeface="JetBrains Mono" panose="02010509020102050004" pitchFamily="49" charset="0"/>
              </a:rPr>
              <a:t>    </a:t>
            </a:r>
            <a:r>
              <a:rPr lang="fr-FR" sz="2000" dirty="0" err="1">
                <a:solidFill>
                  <a:schemeClr val="bg2">
                    <a:lumMod val="40000"/>
                    <a:lumOff val="60000"/>
                  </a:schemeClr>
                </a:solidFill>
                <a:latin typeface="JetBrains Mono" panose="02010509020102050004" pitchFamily="49" charset="0"/>
              </a:rPr>
              <a:t>mon_vaisseau.draw</a:t>
            </a:r>
            <a:r>
              <a:rPr lang="fr-FR" sz="2000" dirty="0">
                <a:solidFill>
                  <a:schemeClr val="bg2">
                    <a:lumMod val="40000"/>
                    <a:lumOff val="60000"/>
                  </a:schemeClr>
                </a:solidFill>
                <a:latin typeface="JetBrains Mono" panose="02010509020102050004" pitchFamily="49" charset="0"/>
              </a:rPr>
              <a:t>()</a:t>
            </a:r>
          </a:p>
          <a:p>
            <a:pPr marL="0" indent="0" algn="l">
              <a:buNone/>
            </a:pPr>
            <a:endParaRPr lang="fr-FR" sz="2000" dirty="0">
              <a:solidFill>
                <a:schemeClr val="bg1"/>
              </a:solidFill>
              <a:latin typeface="JetBrains Mono" panose="02010509020102050004" pitchFamily="49" charset="0"/>
            </a:endParaRPr>
          </a:p>
          <a:p>
            <a:pPr marL="0" indent="0" algn="l">
              <a:buNone/>
            </a:pPr>
            <a:r>
              <a:rPr lang="fr-FR" sz="2000" dirty="0">
                <a:solidFill>
                  <a:schemeClr val="bg1"/>
                </a:solidFill>
                <a:latin typeface="JetBrains Mono" panose="02010509020102050004" pitchFamily="49" charset="0"/>
              </a:rPr>
              <a:t>    </a:t>
            </a:r>
            <a:r>
              <a:rPr lang="fr-FR" sz="2000" dirty="0" err="1">
                <a:solidFill>
                  <a:schemeClr val="bg1"/>
                </a:solidFill>
                <a:latin typeface="JetBrains Mono" panose="02010509020102050004" pitchFamily="49" charset="0"/>
              </a:rPr>
              <a:t>liste_aliens.draw</a:t>
            </a:r>
            <a:r>
              <a:rPr lang="fr-FR" sz="2000" dirty="0">
                <a:solidFill>
                  <a:schemeClr val="bg1"/>
                </a:solidFill>
                <a:latin typeface="JetBrains Mono" panose="02010509020102050004" pitchFamily="49" charset="0"/>
              </a:rPr>
              <a:t>(</a:t>
            </a:r>
            <a:r>
              <a:rPr lang="fr-FR" sz="2000" dirty="0" err="1">
                <a:solidFill>
                  <a:schemeClr val="bg1"/>
                </a:solidFill>
                <a:latin typeface="JetBrains Mono" panose="02010509020102050004" pitchFamily="49" charset="0"/>
              </a:rPr>
              <a:t>fenetre</a:t>
            </a:r>
            <a:r>
              <a:rPr lang="fr-FR" sz="2000" dirty="0">
                <a:solidFill>
                  <a:schemeClr val="bg1"/>
                </a:solidFill>
                <a:latin typeface="JetBrains Mono" panose="02010509020102050004" pitchFamily="49" charset="0"/>
              </a:rPr>
              <a:t>)</a:t>
            </a:r>
          </a:p>
          <a:p>
            <a:pPr marL="0" indent="0" algn="l">
              <a:buNone/>
            </a:pPr>
            <a:r>
              <a:rPr lang="fr-FR" sz="2000" dirty="0">
                <a:solidFill>
                  <a:schemeClr val="bg1"/>
                </a:solidFill>
                <a:latin typeface="JetBrains Mono" panose="02010509020102050004" pitchFamily="49" charset="0"/>
              </a:rPr>
              <a:t>    </a:t>
            </a:r>
            <a:r>
              <a:rPr lang="fr-FR" sz="2000" dirty="0" err="1">
                <a:solidFill>
                  <a:schemeClr val="bg1"/>
                </a:solidFill>
                <a:latin typeface="JetBrains Mono" panose="02010509020102050004" pitchFamily="49" charset="0"/>
              </a:rPr>
              <a:t>liste_bunker.draw</a:t>
            </a:r>
            <a:r>
              <a:rPr lang="fr-FR" sz="2000" dirty="0">
                <a:solidFill>
                  <a:schemeClr val="bg1"/>
                </a:solidFill>
                <a:latin typeface="JetBrains Mono" panose="02010509020102050004" pitchFamily="49" charset="0"/>
              </a:rPr>
              <a:t>(</a:t>
            </a:r>
            <a:r>
              <a:rPr lang="fr-FR" sz="2000" dirty="0" err="1">
                <a:solidFill>
                  <a:schemeClr val="bg1"/>
                </a:solidFill>
                <a:latin typeface="JetBrains Mono" panose="02010509020102050004" pitchFamily="49" charset="0"/>
              </a:rPr>
              <a:t>fenetre</a:t>
            </a:r>
            <a:r>
              <a:rPr lang="fr-FR" sz="2000" dirty="0">
                <a:solidFill>
                  <a:schemeClr val="bg1"/>
                </a:solidFill>
                <a:latin typeface="JetBrains Mono" panose="02010509020102050004" pitchFamily="49" charset="0"/>
              </a:rPr>
              <a:t>)</a:t>
            </a:r>
          </a:p>
          <a:p>
            <a:pPr marL="0" indent="0" algn="l">
              <a:buNone/>
            </a:pPr>
            <a:endParaRPr lang="fr-FR" sz="2000" dirty="0">
              <a:solidFill>
                <a:schemeClr val="bg1"/>
              </a:solidFill>
              <a:latin typeface="JetBrains Mono" panose="02010509020102050004" pitchFamily="49" charset="0"/>
            </a:endParaRPr>
          </a:p>
          <a:p>
            <a:pPr marL="0" indent="0" algn="l">
              <a:buNone/>
            </a:pPr>
            <a:r>
              <a:rPr lang="fr-FR" sz="2000" dirty="0">
                <a:solidFill>
                  <a:schemeClr val="bg1"/>
                </a:solidFill>
                <a:latin typeface="JetBrains Mono" panose="02010509020102050004" pitchFamily="49" charset="0"/>
              </a:rPr>
              <a:t>    </a:t>
            </a:r>
            <a:r>
              <a:rPr lang="fr-FR" sz="2000" dirty="0" err="1">
                <a:solidFill>
                  <a:schemeClr val="bg2">
                    <a:lumMod val="40000"/>
                    <a:lumOff val="60000"/>
                  </a:schemeClr>
                </a:solidFill>
                <a:latin typeface="JetBrains Mono" panose="02010509020102050004" pitchFamily="49" charset="0"/>
              </a:rPr>
              <a:t>pygame.display.update</a:t>
            </a:r>
            <a:r>
              <a:rPr lang="fr-FR" sz="2000" dirty="0">
                <a:solidFill>
                  <a:schemeClr val="bg2">
                    <a:lumMod val="40000"/>
                    <a:lumOff val="60000"/>
                  </a:schemeClr>
                </a:solidFill>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1128803"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7772410"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B9F82051-1033-4E27-A3CF-624134D9D810}"/>
              </a:ext>
            </a:extLst>
          </p:cNvPr>
          <p:cNvSpPr/>
          <p:nvPr/>
        </p:nvSpPr>
        <p:spPr>
          <a:xfrm rot="10800000">
            <a:off x="5613667" y="3170305"/>
            <a:ext cx="1221166"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DE716495-00B0-4C50-82AA-D18285546FA1}"/>
              </a:ext>
            </a:extLst>
          </p:cNvPr>
          <p:cNvSpPr txBox="1"/>
          <p:nvPr/>
        </p:nvSpPr>
        <p:spPr>
          <a:xfrm>
            <a:off x="6043000" y="2755476"/>
            <a:ext cx="2252540" cy="400110"/>
          </a:xfrm>
          <a:prstGeom prst="rect">
            <a:avLst/>
          </a:prstGeom>
          <a:noFill/>
        </p:spPr>
        <p:txBody>
          <a:bodyPr wrap="none" rtlCol="0">
            <a:spAutoFit/>
          </a:bodyPr>
          <a:lstStyle/>
          <a:p>
            <a:r>
              <a:rPr lang="fr-FR" sz="2000" dirty="0">
                <a:solidFill>
                  <a:srgbClr val="00B0F0"/>
                </a:solidFill>
              </a:rPr>
              <a:t>Ajoutez ces lignes</a:t>
            </a:r>
          </a:p>
        </p:txBody>
      </p:sp>
      <p:sp>
        <p:nvSpPr>
          <p:cNvPr id="4" name="Arrow: Right 3">
            <a:extLst>
              <a:ext uri="{FF2B5EF4-FFF2-40B4-BE49-F238E27FC236}">
                <a16:creationId xmlns:a16="http://schemas.microsoft.com/office/drawing/2014/main" id="{CEBA04D1-2EC3-4A04-84BC-BC2FBD0BDED1}"/>
              </a:ext>
            </a:extLst>
          </p:cNvPr>
          <p:cNvSpPr/>
          <p:nvPr/>
        </p:nvSpPr>
        <p:spPr>
          <a:xfrm rot="10800000">
            <a:off x="3331843" y="1445725"/>
            <a:ext cx="1421744" cy="21827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87EDB938-8C93-4CFE-828C-2AF23B4199F9}"/>
              </a:ext>
            </a:extLst>
          </p:cNvPr>
          <p:cNvSpPr txBox="1"/>
          <p:nvPr/>
        </p:nvSpPr>
        <p:spPr>
          <a:xfrm>
            <a:off x="4758500" y="1354809"/>
            <a:ext cx="3903633" cy="400110"/>
          </a:xfrm>
          <a:prstGeom prst="rect">
            <a:avLst/>
          </a:prstGeom>
          <a:noFill/>
        </p:spPr>
        <p:txBody>
          <a:bodyPr wrap="none" rtlCol="0">
            <a:spAutoFit/>
          </a:bodyPr>
          <a:lstStyle/>
          <a:p>
            <a:r>
              <a:rPr lang="fr-FR" sz="2000" dirty="0">
                <a:solidFill>
                  <a:srgbClr val="00B0F0"/>
                </a:solidFill>
              </a:rPr>
              <a:t>Dans la fonction « Redessine() »</a:t>
            </a:r>
          </a:p>
        </p:txBody>
      </p:sp>
      <p:sp>
        <p:nvSpPr>
          <p:cNvPr id="6" name="Callout: Bent Line 5">
            <a:extLst>
              <a:ext uri="{FF2B5EF4-FFF2-40B4-BE49-F238E27FC236}">
                <a16:creationId xmlns:a16="http://schemas.microsoft.com/office/drawing/2014/main" id="{31AC2186-A954-44FA-AD86-DFD76E6293E9}"/>
              </a:ext>
            </a:extLst>
          </p:cNvPr>
          <p:cNvSpPr/>
          <p:nvPr/>
        </p:nvSpPr>
        <p:spPr>
          <a:xfrm>
            <a:off x="5375419" y="1815880"/>
            <a:ext cx="2332507" cy="878635"/>
          </a:xfrm>
          <a:prstGeom prst="borderCallout2">
            <a:avLst>
              <a:gd name="adj1" fmla="val 18750"/>
              <a:gd name="adj2" fmla="val -8333"/>
              <a:gd name="adj3" fmla="val 18750"/>
              <a:gd name="adj4" fmla="val -16667"/>
              <a:gd name="adj5" fmla="val 136000"/>
              <a:gd name="adj6" fmla="val -813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 </a:t>
            </a:r>
            <a:r>
              <a:rPr lang="fr-FR" dirty="0" err="1"/>
              <a:t>draw</a:t>
            </a:r>
            <a:r>
              <a:rPr lang="fr-FR" dirty="0"/>
              <a:t> » appliquée à un groupe de </a:t>
            </a:r>
            <a:r>
              <a:rPr lang="fr-FR" dirty="0" err="1"/>
              <a:t>sprite</a:t>
            </a:r>
            <a:r>
              <a:rPr lang="fr-FR" dirty="0"/>
              <a:t> se charge de tout dessiner</a:t>
            </a:r>
          </a:p>
        </p:txBody>
      </p:sp>
    </p:spTree>
    <p:extLst>
      <p:ext uri="{BB962C8B-B14F-4D97-AF65-F5344CB8AC3E}">
        <p14:creationId xmlns:p14="http://schemas.microsoft.com/office/powerpoint/2010/main" val="135713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6"/>
        <p:cNvGrpSpPr/>
        <p:nvPr/>
      </p:nvGrpSpPr>
      <p:grpSpPr>
        <a:xfrm>
          <a:off x="0" y="0"/>
          <a:ext cx="0" cy="0"/>
          <a:chOff x="0" y="0"/>
          <a:chExt cx="0" cy="0"/>
        </a:xfrm>
      </p:grpSpPr>
      <p:sp>
        <p:nvSpPr>
          <p:cNvPr id="4409" name="Google Shape;4409;p45"/>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 nous TESTONS </a:t>
            </a:r>
            <a:r>
              <a:rPr lang="en" dirty="0">
                <a:sym typeface="Wingdings" panose="05000000000000000000" pitchFamily="2" charset="2"/>
              </a:rPr>
              <a:t></a:t>
            </a:r>
            <a:endParaRPr dirty="0"/>
          </a:p>
        </p:txBody>
      </p:sp>
      <p:grpSp>
        <p:nvGrpSpPr>
          <p:cNvPr id="4410" name="Google Shape;4410;p45"/>
          <p:cNvGrpSpPr/>
          <p:nvPr/>
        </p:nvGrpSpPr>
        <p:grpSpPr>
          <a:xfrm rot="-5400000">
            <a:off x="2137596" y="535371"/>
            <a:ext cx="242781" cy="161857"/>
            <a:chOff x="2500050" y="3730175"/>
            <a:chExt cx="2619000" cy="1746025"/>
          </a:xfrm>
        </p:grpSpPr>
        <p:sp>
          <p:nvSpPr>
            <p:cNvPr id="4411" name="Google Shape;4411;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45"/>
          <p:cNvGrpSpPr/>
          <p:nvPr/>
        </p:nvGrpSpPr>
        <p:grpSpPr>
          <a:xfrm rot="5400000">
            <a:off x="6763621" y="535371"/>
            <a:ext cx="242781" cy="161857"/>
            <a:chOff x="2500050" y="3730175"/>
            <a:chExt cx="2619000" cy="1746025"/>
          </a:xfrm>
        </p:grpSpPr>
        <p:sp>
          <p:nvSpPr>
            <p:cNvPr id="4416" name="Google Shape;4416;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id="{E2FC7EB3-EF3E-4C58-B2A7-43BEF91A9084}"/>
              </a:ext>
            </a:extLst>
          </p:cNvPr>
          <p:cNvPicPr>
            <a:picLocks noChangeAspect="1"/>
          </p:cNvPicPr>
          <p:nvPr/>
        </p:nvPicPr>
        <p:blipFill>
          <a:blip r:embed="rId3"/>
          <a:stretch>
            <a:fillRect/>
          </a:stretch>
        </p:blipFill>
        <p:spPr>
          <a:xfrm>
            <a:off x="4212172" y="1018746"/>
            <a:ext cx="3841707" cy="3994967"/>
          </a:xfrm>
          <a:prstGeom prst="rect">
            <a:avLst/>
          </a:prstGeom>
        </p:spPr>
      </p:pic>
      <p:grpSp>
        <p:nvGrpSpPr>
          <p:cNvPr id="20" name="Google Shape;6805;p51">
            <a:extLst>
              <a:ext uri="{FF2B5EF4-FFF2-40B4-BE49-F238E27FC236}">
                <a16:creationId xmlns:a16="http://schemas.microsoft.com/office/drawing/2014/main" id="{1217215D-7498-4F3D-803C-A8E83E082117}"/>
              </a:ext>
            </a:extLst>
          </p:cNvPr>
          <p:cNvGrpSpPr/>
          <p:nvPr/>
        </p:nvGrpSpPr>
        <p:grpSpPr>
          <a:xfrm rot="1473561">
            <a:off x="2744319" y="2406950"/>
            <a:ext cx="699536" cy="860643"/>
            <a:chOff x="2856407" y="3716606"/>
            <a:chExt cx="699536" cy="860643"/>
          </a:xfrm>
        </p:grpSpPr>
        <p:sp>
          <p:nvSpPr>
            <p:cNvPr id="21" name="Google Shape;6806;p51">
              <a:extLst>
                <a:ext uri="{FF2B5EF4-FFF2-40B4-BE49-F238E27FC236}">
                  <a16:creationId xmlns:a16="http://schemas.microsoft.com/office/drawing/2014/main" id="{93A8F2F6-B781-4BD0-8FC0-67564BCE4624}"/>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07;p51">
              <a:extLst>
                <a:ext uri="{FF2B5EF4-FFF2-40B4-BE49-F238E27FC236}">
                  <a16:creationId xmlns:a16="http://schemas.microsoft.com/office/drawing/2014/main" id="{8C4788ED-625E-47A3-B66C-04379713B9CB}"/>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08;p51">
              <a:extLst>
                <a:ext uri="{FF2B5EF4-FFF2-40B4-BE49-F238E27FC236}">
                  <a16:creationId xmlns:a16="http://schemas.microsoft.com/office/drawing/2014/main" id="{FA408BD5-4B97-44D3-A6D1-C821E0BA1B61}"/>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09;p51">
              <a:extLst>
                <a:ext uri="{FF2B5EF4-FFF2-40B4-BE49-F238E27FC236}">
                  <a16:creationId xmlns:a16="http://schemas.microsoft.com/office/drawing/2014/main" id="{7F10066D-D8F2-4155-A7EF-C8715C0E84D8}"/>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10;p51">
              <a:extLst>
                <a:ext uri="{FF2B5EF4-FFF2-40B4-BE49-F238E27FC236}">
                  <a16:creationId xmlns:a16="http://schemas.microsoft.com/office/drawing/2014/main" id="{B1E1B181-2DDB-416E-BEC5-FB4DE597E46F}"/>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11;p51">
              <a:extLst>
                <a:ext uri="{FF2B5EF4-FFF2-40B4-BE49-F238E27FC236}">
                  <a16:creationId xmlns:a16="http://schemas.microsoft.com/office/drawing/2014/main" id="{1DCBF08B-A710-4EB3-9BBF-D4B73317E677}"/>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2;p51">
              <a:extLst>
                <a:ext uri="{FF2B5EF4-FFF2-40B4-BE49-F238E27FC236}">
                  <a16:creationId xmlns:a16="http://schemas.microsoft.com/office/drawing/2014/main" id="{07043093-C170-4DEA-A45A-74009732E456}"/>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13;p51">
              <a:extLst>
                <a:ext uri="{FF2B5EF4-FFF2-40B4-BE49-F238E27FC236}">
                  <a16:creationId xmlns:a16="http://schemas.microsoft.com/office/drawing/2014/main" id="{68F2304A-00FD-42AE-A0DC-0728D4179E93}"/>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14;p51">
              <a:extLst>
                <a:ext uri="{FF2B5EF4-FFF2-40B4-BE49-F238E27FC236}">
                  <a16:creationId xmlns:a16="http://schemas.microsoft.com/office/drawing/2014/main" id="{6E725939-52B9-4285-ABB7-C166C2436B70}"/>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15;p51">
              <a:extLst>
                <a:ext uri="{FF2B5EF4-FFF2-40B4-BE49-F238E27FC236}">
                  <a16:creationId xmlns:a16="http://schemas.microsoft.com/office/drawing/2014/main" id="{E154DDBA-4EA5-40F8-9E3C-A83339DA3F2F}"/>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16;p51">
              <a:extLst>
                <a:ext uri="{FF2B5EF4-FFF2-40B4-BE49-F238E27FC236}">
                  <a16:creationId xmlns:a16="http://schemas.microsoft.com/office/drawing/2014/main" id="{E38FE0F0-C84A-4442-894D-08CF875B8BB2}"/>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17;p51">
              <a:extLst>
                <a:ext uri="{FF2B5EF4-FFF2-40B4-BE49-F238E27FC236}">
                  <a16:creationId xmlns:a16="http://schemas.microsoft.com/office/drawing/2014/main" id="{EE1E330A-5747-444E-929F-365096314681}"/>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18;p51">
              <a:extLst>
                <a:ext uri="{FF2B5EF4-FFF2-40B4-BE49-F238E27FC236}">
                  <a16:creationId xmlns:a16="http://schemas.microsoft.com/office/drawing/2014/main" id="{CCED7208-6C79-43D7-A93F-C65626EFFEE4}"/>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19;p51">
              <a:extLst>
                <a:ext uri="{FF2B5EF4-FFF2-40B4-BE49-F238E27FC236}">
                  <a16:creationId xmlns:a16="http://schemas.microsoft.com/office/drawing/2014/main" id="{2FFCA4A1-A49C-44BA-8F85-00A689216327}"/>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20;p51">
              <a:extLst>
                <a:ext uri="{FF2B5EF4-FFF2-40B4-BE49-F238E27FC236}">
                  <a16:creationId xmlns:a16="http://schemas.microsoft.com/office/drawing/2014/main" id="{773B08CB-524E-4859-B091-4801DA829AE5}"/>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21;p51">
              <a:extLst>
                <a:ext uri="{FF2B5EF4-FFF2-40B4-BE49-F238E27FC236}">
                  <a16:creationId xmlns:a16="http://schemas.microsoft.com/office/drawing/2014/main" id="{537D8863-4DEF-41A1-AEE0-3C085E74E895}"/>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22;p51">
              <a:extLst>
                <a:ext uri="{FF2B5EF4-FFF2-40B4-BE49-F238E27FC236}">
                  <a16:creationId xmlns:a16="http://schemas.microsoft.com/office/drawing/2014/main" id="{DD31E5CD-2C0E-4B74-8648-0B9699CDB748}"/>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23;p51">
              <a:extLst>
                <a:ext uri="{FF2B5EF4-FFF2-40B4-BE49-F238E27FC236}">
                  <a16:creationId xmlns:a16="http://schemas.microsoft.com/office/drawing/2014/main" id="{0415DC89-7FB1-4929-A364-46456279370A}"/>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24;p51">
              <a:extLst>
                <a:ext uri="{FF2B5EF4-FFF2-40B4-BE49-F238E27FC236}">
                  <a16:creationId xmlns:a16="http://schemas.microsoft.com/office/drawing/2014/main" id="{74F999D4-23F9-42F3-BAAE-20D36AE574C3}"/>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25;p51">
              <a:extLst>
                <a:ext uri="{FF2B5EF4-FFF2-40B4-BE49-F238E27FC236}">
                  <a16:creationId xmlns:a16="http://schemas.microsoft.com/office/drawing/2014/main" id="{0364D8E2-05F2-410E-950A-F3FB30B333B3}"/>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26;p51">
              <a:extLst>
                <a:ext uri="{FF2B5EF4-FFF2-40B4-BE49-F238E27FC236}">
                  <a16:creationId xmlns:a16="http://schemas.microsoft.com/office/drawing/2014/main" id="{7A409B9C-2D30-4C12-98B1-1C2A6AE23B33}"/>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27;p51">
              <a:extLst>
                <a:ext uri="{FF2B5EF4-FFF2-40B4-BE49-F238E27FC236}">
                  <a16:creationId xmlns:a16="http://schemas.microsoft.com/office/drawing/2014/main" id="{652D2496-A3A0-4BD3-AF91-2D5946F773CF}"/>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28;p51">
              <a:extLst>
                <a:ext uri="{FF2B5EF4-FFF2-40B4-BE49-F238E27FC236}">
                  <a16:creationId xmlns:a16="http://schemas.microsoft.com/office/drawing/2014/main" id="{4F2A45DB-E1BF-4CFC-911D-A0292CBE7590}"/>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29;p51">
              <a:extLst>
                <a:ext uri="{FF2B5EF4-FFF2-40B4-BE49-F238E27FC236}">
                  <a16:creationId xmlns:a16="http://schemas.microsoft.com/office/drawing/2014/main" id="{D9E380E3-2187-4A8F-9C98-F042B467E5B4}"/>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30;p51">
              <a:extLst>
                <a:ext uri="{FF2B5EF4-FFF2-40B4-BE49-F238E27FC236}">
                  <a16:creationId xmlns:a16="http://schemas.microsoft.com/office/drawing/2014/main" id="{C44AB581-52F7-4B1F-92F5-9CBF07BEBDF8}"/>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31;p51">
              <a:extLst>
                <a:ext uri="{FF2B5EF4-FFF2-40B4-BE49-F238E27FC236}">
                  <a16:creationId xmlns:a16="http://schemas.microsoft.com/office/drawing/2014/main" id="{E179FFA2-44A0-4D7A-9162-0DB9E6243203}"/>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32;p51">
              <a:extLst>
                <a:ext uri="{FF2B5EF4-FFF2-40B4-BE49-F238E27FC236}">
                  <a16:creationId xmlns:a16="http://schemas.microsoft.com/office/drawing/2014/main" id="{9BED3E8F-37E7-4461-A0F6-C2F120D34C1F}"/>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33;p51">
              <a:extLst>
                <a:ext uri="{FF2B5EF4-FFF2-40B4-BE49-F238E27FC236}">
                  <a16:creationId xmlns:a16="http://schemas.microsoft.com/office/drawing/2014/main" id="{51A2833A-0016-4BED-AD28-591A24F9A4C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34;p51">
              <a:extLst>
                <a:ext uri="{FF2B5EF4-FFF2-40B4-BE49-F238E27FC236}">
                  <a16:creationId xmlns:a16="http://schemas.microsoft.com/office/drawing/2014/main" id="{7F816CAD-F1D2-4858-9895-C0454521CC8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35;p51">
              <a:extLst>
                <a:ext uri="{FF2B5EF4-FFF2-40B4-BE49-F238E27FC236}">
                  <a16:creationId xmlns:a16="http://schemas.microsoft.com/office/drawing/2014/main" id="{B85F8396-D1E9-4C3B-9F4D-EC9856DE31DB}"/>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36;p51">
              <a:extLst>
                <a:ext uri="{FF2B5EF4-FFF2-40B4-BE49-F238E27FC236}">
                  <a16:creationId xmlns:a16="http://schemas.microsoft.com/office/drawing/2014/main" id="{BA4351A6-55DB-400C-B342-00D0B4C5524C}"/>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37;p51">
              <a:extLst>
                <a:ext uri="{FF2B5EF4-FFF2-40B4-BE49-F238E27FC236}">
                  <a16:creationId xmlns:a16="http://schemas.microsoft.com/office/drawing/2014/main" id="{562F8DAA-36E2-44D2-9128-AF95BC7E807D}"/>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38;p51">
              <a:extLst>
                <a:ext uri="{FF2B5EF4-FFF2-40B4-BE49-F238E27FC236}">
                  <a16:creationId xmlns:a16="http://schemas.microsoft.com/office/drawing/2014/main" id="{4665523E-D685-4293-BA38-BE613068DA75}"/>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39;p51">
              <a:extLst>
                <a:ext uri="{FF2B5EF4-FFF2-40B4-BE49-F238E27FC236}">
                  <a16:creationId xmlns:a16="http://schemas.microsoft.com/office/drawing/2014/main" id="{BB622E76-2BBF-42C5-8997-3AC4629C9C60}"/>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40;p51">
              <a:extLst>
                <a:ext uri="{FF2B5EF4-FFF2-40B4-BE49-F238E27FC236}">
                  <a16:creationId xmlns:a16="http://schemas.microsoft.com/office/drawing/2014/main" id="{2F4E5AA6-A863-4E7C-85D6-5BC1F93FBD0A}"/>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1;p51">
              <a:extLst>
                <a:ext uri="{FF2B5EF4-FFF2-40B4-BE49-F238E27FC236}">
                  <a16:creationId xmlns:a16="http://schemas.microsoft.com/office/drawing/2014/main" id="{75CAACD6-0B22-4525-93BE-99806589F2AA}"/>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42;p51">
              <a:extLst>
                <a:ext uri="{FF2B5EF4-FFF2-40B4-BE49-F238E27FC236}">
                  <a16:creationId xmlns:a16="http://schemas.microsoft.com/office/drawing/2014/main" id="{A61860F1-7DF4-43F3-BABA-7E6CB4640096}"/>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3;p51">
              <a:extLst>
                <a:ext uri="{FF2B5EF4-FFF2-40B4-BE49-F238E27FC236}">
                  <a16:creationId xmlns:a16="http://schemas.microsoft.com/office/drawing/2014/main" id="{5C169FE4-7482-4ABC-89E3-5195903B414F}"/>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44;p51">
              <a:extLst>
                <a:ext uri="{FF2B5EF4-FFF2-40B4-BE49-F238E27FC236}">
                  <a16:creationId xmlns:a16="http://schemas.microsoft.com/office/drawing/2014/main" id="{D7ECE958-9B4C-4CD7-BB7E-5F9A7470497A}"/>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45;p51">
              <a:extLst>
                <a:ext uri="{FF2B5EF4-FFF2-40B4-BE49-F238E27FC236}">
                  <a16:creationId xmlns:a16="http://schemas.microsoft.com/office/drawing/2014/main" id="{C6581212-8C2D-4D3F-8DDD-344FB384A610}"/>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46;p51">
              <a:extLst>
                <a:ext uri="{FF2B5EF4-FFF2-40B4-BE49-F238E27FC236}">
                  <a16:creationId xmlns:a16="http://schemas.microsoft.com/office/drawing/2014/main" id="{14B25322-6B92-4FEF-985E-D32C22A3F21C}"/>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47;p51">
              <a:extLst>
                <a:ext uri="{FF2B5EF4-FFF2-40B4-BE49-F238E27FC236}">
                  <a16:creationId xmlns:a16="http://schemas.microsoft.com/office/drawing/2014/main" id="{C6B56FAB-A2B3-4642-B022-83EA62ABC319}"/>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48;p51">
              <a:extLst>
                <a:ext uri="{FF2B5EF4-FFF2-40B4-BE49-F238E27FC236}">
                  <a16:creationId xmlns:a16="http://schemas.microsoft.com/office/drawing/2014/main" id="{8ABF98CE-A4D2-4B07-BE95-0D52CE145B90}"/>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49;p51">
              <a:extLst>
                <a:ext uri="{FF2B5EF4-FFF2-40B4-BE49-F238E27FC236}">
                  <a16:creationId xmlns:a16="http://schemas.microsoft.com/office/drawing/2014/main" id="{2B70D396-549A-43A2-8577-FDB483FEE927}"/>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50;p51">
              <a:extLst>
                <a:ext uri="{FF2B5EF4-FFF2-40B4-BE49-F238E27FC236}">
                  <a16:creationId xmlns:a16="http://schemas.microsoft.com/office/drawing/2014/main" id="{51D40EEF-29F0-430E-A468-44509C56F064}"/>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1;p51">
              <a:extLst>
                <a:ext uri="{FF2B5EF4-FFF2-40B4-BE49-F238E27FC236}">
                  <a16:creationId xmlns:a16="http://schemas.microsoft.com/office/drawing/2014/main" id="{AF0D67FF-BF93-4931-8410-39B755F94F47}"/>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52;p51">
              <a:extLst>
                <a:ext uri="{FF2B5EF4-FFF2-40B4-BE49-F238E27FC236}">
                  <a16:creationId xmlns:a16="http://schemas.microsoft.com/office/drawing/2014/main" id="{01E873B6-8E98-4201-AE25-53882618D483}"/>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53;p51">
              <a:extLst>
                <a:ext uri="{FF2B5EF4-FFF2-40B4-BE49-F238E27FC236}">
                  <a16:creationId xmlns:a16="http://schemas.microsoft.com/office/drawing/2014/main" id="{B0CB5774-4D1C-4B76-B4D8-6B0938458C94}"/>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54;p51">
              <a:extLst>
                <a:ext uri="{FF2B5EF4-FFF2-40B4-BE49-F238E27FC236}">
                  <a16:creationId xmlns:a16="http://schemas.microsoft.com/office/drawing/2014/main" id="{659946FA-29DA-4BB2-86EC-EA37FD05E61E}"/>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55;p51">
              <a:extLst>
                <a:ext uri="{FF2B5EF4-FFF2-40B4-BE49-F238E27FC236}">
                  <a16:creationId xmlns:a16="http://schemas.microsoft.com/office/drawing/2014/main" id="{C8BC0658-4E13-4D57-9992-5FDB4E939777}"/>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856;p51">
              <a:extLst>
                <a:ext uri="{FF2B5EF4-FFF2-40B4-BE49-F238E27FC236}">
                  <a16:creationId xmlns:a16="http://schemas.microsoft.com/office/drawing/2014/main" id="{52E1D9FF-BEAE-4C24-AAA1-FB22C1FC6368}"/>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857;p51">
              <a:extLst>
                <a:ext uri="{FF2B5EF4-FFF2-40B4-BE49-F238E27FC236}">
                  <a16:creationId xmlns:a16="http://schemas.microsoft.com/office/drawing/2014/main" id="{96519D65-BF17-4420-A968-BE2E952F4DF7}"/>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858;p51">
              <a:extLst>
                <a:ext uri="{FF2B5EF4-FFF2-40B4-BE49-F238E27FC236}">
                  <a16:creationId xmlns:a16="http://schemas.microsoft.com/office/drawing/2014/main" id="{0FB1F5FD-A2F5-4102-B7DC-28EE59020283}"/>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859;p51">
              <a:extLst>
                <a:ext uri="{FF2B5EF4-FFF2-40B4-BE49-F238E27FC236}">
                  <a16:creationId xmlns:a16="http://schemas.microsoft.com/office/drawing/2014/main" id="{AF07847F-14FA-48AB-A92A-36CF13D86FE1}"/>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60;p51">
              <a:extLst>
                <a:ext uri="{FF2B5EF4-FFF2-40B4-BE49-F238E27FC236}">
                  <a16:creationId xmlns:a16="http://schemas.microsoft.com/office/drawing/2014/main" id="{2EC587D7-88C9-4E5B-AA3B-21F797002DB6}"/>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61;p51">
              <a:extLst>
                <a:ext uri="{FF2B5EF4-FFF2-40B4-BE49-F238E27FC236}">
                  <a16:creationId xmlns:a16="http://schemas.microsoft.com/office/drawing/2014/main" id="{8084A041-C3B1-4D7B-89A8-4005B2384792}"/>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62;p51">
              <a:extLst>
                <a:ext uri="{FF2B5EF4-FFF2-40B4-BE49-F238E27FC236}">
                  <a16:creationId xmlns:a16="http://schemas.microsoft.com/office/drawing/2014/main" id="{C44B3632-6689-4CA9-BCA9-C3FB3577AF0C}"/>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63;p51">
              <a:extLst>
                <a:ext uri="{FF2B5EF4-FFF2-40B4-BE49-F238E27FC236}">
                  <a16:creationId xmlns:a16="http://schemas.microsoft.com/office/drawing/2014/main" id="{9A1C05BF-B72F-4284-9493-C05072B80879}"/>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64;p51">
              <a:extLst>
                <a:ext uri="{FF2B5EF4-FFF2-40B4-BE49-F238E27FC236}">
                  <a16:creationId xmlns:a16="http://schemas.microsoft.com/office/drawing/2014/main" id="{B1667E92-AFEA-492A-A5D9-4F518202A881}"/>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65;p51">
              <a:extLst>
                <a:ext uri="{FF2B5EF4-FFF2-40B4-BE49-F238E27FC236}">
                  <a16:creationId xmlns:a16="http://schemas.microsoft.com/office/drawing/2014/main" id="{B2B32F56-449A-44CA-A3F2-0B542CEEB11D}"/>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66;p51">
              <a:extLst>
                <a:ext uri="{FF2B5EF4-FFF2-40B4-BE49-F238E27FC236}">
                  <a16:creationId xmlns:a16="http://schemas.microsoft.com/office/drawing/2014/main" id="{98A50CA3-7248-444F-BBD6-AAD818DA3ABB}"/>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67;p51">
              <a:extLst>
                <a:ext uri="{FF2B5EF4-FFF2-40B4-BE49-F238E27FC236}">
                  <a16:creationId xmlns:a16="http://schemas.microsoft.com/office/drawing/2014/main" id="{9DD7E1EB-BF6A-4451-8079-C01BBA1F7C82}"/>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68;p51">
              <a:extLst>
                <a:ext uri="{FF2B5EF4-FFF2-40B4-BE49-F238E27FC236}">
                  <a16:creationId xmlns:a16="http://schemas.microsoft.com/office/drawing/2014/main" id="{15DE47D5-3B32-44B3-94D1-8A60A1F15556}"/>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69;p51">
              <a:extLst>
                <a:ext uri="{FF2B5EF4-FFF2-40B4-BE49-F238E27FC236}">
                  <a16:creationId xmlns:a16="http://schemas.microsoft.com/office/drawing/2014/main" id="{3DB9A20C-A8B4-4028-A7AE-30AE6706A543}"/>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70;p51">
              <a:extLst>
                <a:ext uri="{FF2B5EF4-FFF2-40B4-BE49-F238E27FC236}">
                  <a16:creationId xmlns:a16="http://schemas.microsoft.com/office/drawing/2014/main" id="{44C5ACB1-F3A8-4883-BA19-ACA172C86DC6}"/>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71;p51">
              <a:extLst>
                <a:ext uri="{FF2B5EF4-FFF2-40B4-BE49-F238E27FC236}">
                  <a16:creationId xmlns:a16="http://schemas.microsoft.com/office/drawing/2014/main" id="{09196787-C666-4F19-B47C-E5D40AFB3B9C}"/>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72;p51">
              <a:extLst>
                <a:ext uri="{FF2B5EF4-FFF2-40B4-BE49-F238E27FC236}">
                  <a16:creationId xmlns:a16="http://schemas.microsoft.com/office/drawing/2014/main" id="{0F90A97F-6CE4-44BA-BE5A-D5AF18C9541E}"/>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73;p51">
              <a:extLst>
                <a:ext uri="{FF2B5EF4-FFF2-40B4-BE49-F238E27FC236}">
                  <a16:creationId xmlns:a16="http://schemas.microsoft.com/office/drawing/2014/main" id="{A0C7365D-B3C2-4489-A082-D0F07802888B}"/>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74;p51">
              <a:extLst>
                <a:ext uri="{FF2B5EF4-FFF2-40B4-BE49-F238E27FC236}">
                  <a16:creationId xmlns:a16="http://schemas.microsoft.com/office/drawing/2014/main" id="{898F1F5E-8E4F-42DB-91ED-C5F0B2BE056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75;p51">
              <a:extLst>
                <a:ext uri="{FF2B5EF4-FFF2-40B4-BE49-F238E27FC236}">
                  <a16:creationId xmlns:a16="http://schemas.microsoft.com/office/drawing/2014/main" id="{19899705-D29B-42E2-9264-9A6E1351F94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76;p51">
              <a:extLst>
                <a:ext uri="{FF2B5EF4-FFF2-40B4-BE49-F238E27FC236}">
                  <a16:creationId xmlns:a16="http://schemas.microsoft.com/office/drawing/2014/main" id="{7CB8CEC3-6927-47A2-B975-7C9331D73740}"/>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77;p51">
              <a:extLst>
                <a:ext uri="{FF2B5EF4-FFF2-40B4-BE49-F238E27FC236}">
                  <a16:creationId xmlns:a16="http://schemas.microsoft.com/office/drawing/2014/main" id="{E49F15B6-C61A-4AA6-8231-F424AF3B486F}"/>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78;p51">
              <a:extLst>
                <a:ext uri="{FF2B5EF4-FFF2-40B4-BE49-F238E27FC236}">
                  <a16:creationId xmlns:a16="http://schemas.microsoft.com/office/drawing/2014/main" id="{92B594E6-BEDC-4AE3-AF38-234DA6B0F640}"/>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79;p51">
              <a:extLst>
                <a:ext uri="{FF2B5EF4-FFF2-40B4-BE49-F238E27FC236}">
                  <a16:creationId xmlns:a16="http://schemas.microsoft.com/office/drawing/2014/main" id="{FA265F16-ED31-4CB6-9D2F-DBD97100DFAF}"/>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80;p51">
              <a:extLst>
                <a:ext uri="{FF2B5EF4-FFF2-40B4-BE49-F238E27FC236}">
                  <a16:creationId xmlns:a16="http://schemas.microsoft.com/office/drawing/2014/main" id="{947B27D0-3D9F-482F-8FAB-AAA523A6212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81;p51">
              <a:extLst>
                <a:ext uri="{FF2B5EF4-FFF2-40B4-BE49-F238E27FC236}">
                  <a16:creationId xmlns:a16="http://schemas.microsoft.com/office/drawing/2014/main" id="{C37B7324-22F3-4AFB-A4AC-CEAA3127454D}"/>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82;p51">
              <a:extLst>
                <a:ext uri="{FF2B5EF4-FFF2-40B4-BE49-F238E27FC236}">
                  <a16:creationId xmlns:a16="http://schemas.microsoft.com/office/drawing/2014/main" id="{451B5473-7E7C-4498-BE5E-65A2D516A619}"/>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83;p51">
              <a:extLst>
                <a:ext uri="{FF2B5EF4-FFF2-40B4-BE49-F238E27FC236}">
                  <a16:creationId xmlns:a16="http://schemas.microsoft.com/office/drawing/2014/main" id="{55AD1A97-AE5D-4281-9171-0FE70782A08D}"/>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84;p51">
              <a:extLst>
                <a:ext uri="{FF2B5EF4-FFF2-40B4-BE49-F238E27FC236}">
                  <a16:creationId xmlns:a16="http://schemas.microsoft.com/office/drawing/2014/main" id="{50AA5B7B-E18E-4A71-9218-00168525BE6D}"/>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85;p51">
              <a:extLst>
                <a:ext uri="{FF2B5EF4-FFF2-40B4-BE49-F238E27FC236}">
                  <a16:creationId xmlns:a16="http://schemas.microsoft.com/office/drawing/2014/main" id="{143E1F3A-663E-4954-B84F-EE73EC65624C}"/>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86;p51">
              <a:extLst>
                <a:ext uri="{FF2B5EF4-FFF2-40B4-BE49-F238E27FC236}">
                  <a16:creationId xmlns:a16="http://schemas.microsoft.com/office/drawing/2014/main" id="{300CBE7E-46C3-4572-B5A5-B57FA0A59B8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87;p51">
              <a:extLst>
                <a:ext uri="{FF2B5EF4-FFF2-40B4-BE49-F238E27FC236}">
                  <a16:creationId xmlns:a16="http://schemas.microsoft.com/office/drawing/2014/main" id="{2CB950D5-17DE-44BC-A157-1E9E9AA6B154}"/>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888;p51">
              <a:extLst>
                <a:ext uri="{FF2B5EF4-FFF2-40B4-BE49-F238E27FC236}">
                  <a16:creationId xmlns:a16="http://schemas.microsoft.com/office/drawing/2014/main" id="{3957CB86-F5BD-443F-B0B3-9C655504F715}"/>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89;p51">
              <a:extLst>
                <a:ext uri="{FF2B5EF4-FFF2-40B4-BE49-F238E27FC236}">
                  <a16:creationId xmlns:a16="http://schemas.microsoft.com/office/drawing/2014/main" id="{9D74BDA8-2D6F-4F75-869F-4A75E91D5F59}"/>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90;p51">
              <a:extLst>
                <a:ext uri="{FF2B5EF4-FFF2-40B4-BE49-F238E27FC236}">
                  <a16:creationId xmlns:a16="http://schemas.microsoft.com/office/drawing/2014/main" id="{C3E7FC81-A8E2-4C80-83F5-4798ED47FA50}"/>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1;p51">
              <a:extLst>
                <a:ext uri="{FF2B5EF4-FFF2-40B4-BE49-F238E27FC236}">
                  <a16:creationId xmlns:a16="http://schemas.microsoft.com/office/drawing/2014/main" id="{B9DD5350-34DB-4537-A65C-5ECAF088B2C4}"/>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892;p51">
              <a:extLst>
                <a:ext uri="{FF2B5EF4-FFF2-40B4-BE49-F238E27FC236}">
                  <a16:creationId xmlns:a16="http://schemas.microsoft.com/office/drawing/2014/main" id="{141B5801-C3C8-4AEA-AF12-42EB1F57EB3C}"/>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893;p51">
              <a:extLst>
                <a:ext uri="{FF2B5EF4-FFF2-40B4-BE49-F238E27FC236}">
                  <a16:creationId xmlns:a16="http://schemas.microsoft.com/office/drawing/2014/main" id="{E2D86010-84A1-4EE5-807A-1BFAD4D1945A}"/>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894;p51">
              <a:extLst>
                <a:ext uri="{FF2B5EF4-FFF2-40B4-BE49-F238E27FC236}">
                  <a16:creationId xmlns:a16="http://schemas.microsoft.com/office/drawing/2014/main" id="{C129B26E-A372-4F56-B90B-DD43E1267FCE}"/>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95;p51">
              <a:extLst>
                <a:ext uri="{FF2B5EF4-FFF2-40B4-BE49-F238E27FC236}">
                  <a16:creationId xmlns:a16="http://schemas.microsoft.com/office/drawing/2014/main" id="{0A65B98D-BE15-42A3-9375-F7F50D80FD61}"/>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96;p51">
              <a:extLst>
                <a:ext uri="{FF2B5EF4-FFF2-40B4-BE49-F238E27FC236}">
                  <a16:creationId xmlns:a16="http://schemas.microsoft.com/office/drawing/2014/main" id="{A09D5C20-55AD-4638-8350-993906B6BE94}"/>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97;p51">
              <a:extLst>
                <a:ext uri="{FF2B5EF4-FFF2-40B4-BE49-F238E27FC236}">
                  <a16:creationId xmlns:a16="http://schemas.microsoft.com/office/drawing/2014/main" id="{1C111329-C344-4959-B64F-A25E0D8723BA}"/>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98;p51">
              <a:extLst>
                <a:ext uri="{FF2B5EF4-FFF2-40B4-BE49-F238E27FC236}">
                  <a16:creationId xmlns:a16="http://schemas.microsoft.com/office/drawing/2014/main" id="{E1E9E28D-A974-4694-A269-E3FB6CEE1BCC}"/>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99;p51">
              <a:extLst>
                <a:ext uri="{FF2B5EF4-FFF2-40B4-BE49-F238E27FC236}">
                  <a16:creationId xmlns:a16="http://schemas.microsoft.com/office/drawing/2014/main" id="{60EA7189-CA61-464C-A366-0C064129380D}"/>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00;p51">
              <a:extLst>
                <a:ext uri="{FF2B5EF4-FFF2-40B4-BE49-F238E27FC236}">
                  <a16:creationId xmlns:a16="http://schemas.microsoft.com/office/drawing/2014/main" id="{7FA9FC6B-2D51-4AEA-8C09-D5AD01B914D1}"/>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01;p51">
              <a:extLst>
                <a:ext uri="{FF2B5EF4-FFF2-40B4-BE49-F238E27FC236}">
                  <a16:creationId xmlns:a16="http://schemas.microsoft.com/office/drawing/2014/main" id="{8C05D224-4D7D-4D50-9891-09E3113A804F}"/>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02;p51">
              <a:extLst>
                <a:ext uri="{FF2B5EF4-FFF2-40B4-BE49-F238E27FC236}">
                  <a16:creationId xmlns:a16="http://schemas.microsoft.com/office/drawing/2014/main" id="{36A30810-FCA9-4FFE-BCFB-5F2B35F3A807}"/>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03;p51">
              <a:extLst>
                <a:ext uri="{FF2B5EF4-FFF2-40B4-BE49-F238E27FC236}">
                  <a16:creationId xmlns:a16="http://schemas.microsoft.com/office/drawing/2014/main" id="{2FECA995-C54D-41E2-8371-7D059E5BD850}"/>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04;p51">
              <a:extLst>
                <a:ext uri="{FF2B5EF4-FFF2-40B4-BE49-F238E27FC236}">
                  <a16:creationId xmlns:a16="http://schemas.microsoft.com/office/drawing/2014/main" id="{F53DCC77-CBE0-427E-B97D-D47D88CF25A1}"/>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5;p51">
              <a:extLst>
                <a:ext uri="{FF2B5EF4-FFF2-40B4-BE49-F238E27FC236}">
                  <a16:creationId xmlns:a16="http://schemas.microsoft.com/office/drawing/2014/main" id="{0164B38A-87A0-4F46-92DB-D794D7F303BC}"/>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06;p51">
              <a:extLst>
                <a:ext uri="{FF2B5EF4-FFF2-40B4-BE49-F238E27FC236}">
                  <a16:creationId xmlns:a16="http://schemas.microsoft.com/office/drawing/2014/main" id="{1921A74D-C563-4419-B17C-2194DF9E85E0}"/>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07;p51">
              <a:extLst>
                <a:ext uri="{FF2B5EF4-FFF2-40B4-BE49-F238E27FC236}">
                  <a16:creationId xmlns:a16="http://schemas.microsoft.com/office/drawing/2014/main" id="{D8FE7E2E-5C1E-4121-8FF9-EF1D691E8384}"/>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08;p51">
              <a:extLst>
                <a:ext uri="{FF2B5EF4-FFF2-40B4-BE49-F238E27FC236}">
                  <a16:creationId xmlns:a16="http://schemas.microsoft.com/office/drawing/2014/main" id="{ABF07BE7-A2EA-47C7-AF09-05985A2B40EC}"/>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09;p51">
              <a:extLst>
                <a:ext uri="{FF2B5EF4-FFF2-40B4-BE49-F238E27FC236}">
                  <a16:creationId xmlns:a16="http://schemas.microsoft.com/office/drawing/2014/main" id="{B81F9C04-1C21-469B-83F3-D2AF7B33C838}"/>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10;p51">
              <a:extLst>
                <a:ext uri="{FF2B5EF4-FFF2-40B4-BE49-F238E27FC236}">
                  <a16:creationId xmlns:a16="http://schemas.microsoft.com/office/drawing/2014/main" id="{4E950D4D-55F3-4EE4-B596-04E10A4726FB}"/>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11;p51">
              <a:extLst>
                <a:ext uri="{FF2B5EF4-FFF2-40B4-BE49-F238E27FC236}">
                  <a16:creationId xmlns:a16="http://schemas.microsoft.com/office/drawing/2014/main" id="{8D7B1C77-51CB-400F-8CDD-7DE15291DBCD}"/>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12;p51">
              <a:extLst>
                <a:ext uri="{FF2B5EF4-FFF2-40B4-BE49-F238E27FC236}">
                  <a16:creationId xmlns:a16="http://schemas.microsoft.com/office/drawing/2014/main" id="{AE493E5E-5E7E-4C9B-B328-3FC57BB4B65F}"/>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13;p51">
              <a:extLst>
                <a:ext uri="{FF2B5EF4-FFF2-40B4-BE49-F238E27FC236}">
                  <a16:creationId xmlns:a16="http://schemas.microsoft.com/office/drawing/2014/main" id="{2C5F2DE2-E544-442D-A32E-DF6F417D2A6B}"/>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14;p51">
              <a:extLst>
                <a:ext uri="{FF2B5EF4-FFF2-40B4-BE49-F238E27FC236}">
                  <a16:creationId xmlns:a16="http://schemas.microsoft.com/office/drawing/2014/main" id="{4432C6A1-9199-4574-BB47-E8EF1A1DAC07}"/>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915;p51">
              <a:extLst>
                <a:ext uri="{FF2B5EF4-FFF2-40B4-BE49-F238E27FC236}">
                  <a16:creationId xmlns:a16="http://schemas.microsoft.com/office/drawing/2014/main" id="{22DFE45C-B8D3-4A93-84EC-1EB87A029161}"/>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916;p51">
              <a:extLst>
                <a:ext uri="{FF2B5EF4-FFF2-40B4-BE49-F238E27FC236}">
                  <a16:creationId xmlns:a16="http://schemas.microsoft.com/office/drawing/2014/main" id="{52EE4BFF-2B37-48F8-B0CA-B8D3F2E3D877}"/>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917;p51">
              <a:extLst>
                <a:ext uri="{FF2B5EF4-FFF2-40B4-BE49-F238E27FC236}">
                  <a16:creationId xmlns:a16="http://schemas.microsoft.com/office/drawing/2014/main" id="{06964368-B7EC-4A53-8112-9AF964209676}"/>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918;p51">
              <a:extLst>
                <a:ext uri="{FF2B5EF4-FFF2-40B4-BE49-F238E27FC236}">
                  <a16:creationId xmlns:a16="http://schemas.microsoft.com/office/drawing/2014/main" id="{28FE8729-7702-4404-A25E-2EBE0D2A4AAF}"/>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19;p51">
              <a:extLst>
                <a:ext uri="{FF2B5EF4-FFF2-40B4-BE49-F238E27FC236}">
                  <a16:creationId xmlns:a16="http://schemas.microsoft.com/office/drawing/2014/main" id="{CCC33A6C-51CC-428D-B9FB-6D9D24DE837E}"/>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20;p51">
              <a:extLst>
                <a:ext uri="{FF2B5EF4-FFF2-40B4-BE49-F238E27FC236}">
                  <a16:creationId xmlns:a16="http://schemas.microsoft.com/office/drawing/2014/main" id="{AB819F20-3AC6-47F1-825A-3B582AB971C5}"/>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1;p51">
              <a:extLst>
                <a:ext uri="{FF2B5EF4-FFF2-40B4-BE49-F238E27FC236}">
                  <a16:creationId xmlns:a16="http://schemas.microsoft.com/office/drawing/2014/main" id="{1FE76369-1FFC-4751-95EB-223CF93B2F6E}"/>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22;p51">
              <a:extLst>
                <a:ext uri="{FF2B5EF4-FFF2-40B4-BE49-F238E27FC236}">
                  <a16:creationId xmlns:a16="http://schemas.microsoft.com/office/drawing/2014/main" id="{0D638E1F-FEE4-4FEA-AA91-7571EEADFE2C}"/>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23;p51">
              <a:extLst>
                <a:ext uri="{FF2B5EF4-FFF2-40B4-BE49-F238E27FC236}">
                  <a16:creationId xmlns:a16="http://schemas.microsoft.com/office/drawing/2014/main" id="{40D0C08D-1E30-4CE1-916B-385A4A2B2963}"/>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924;p51">
              <a:extLst>
                <a:ext uri="{FF2B5EF4-FFF2-40B4-BE49-F238E27FC236}">
                  <a16:creationId xmlns:a16="http://schemas.microsoft.com/office/drawing/2014/main" id="{05F8AF36-2A09-4B66-8450-BD398F452F17}"/>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925;p51">
              <a:extLst>
                <a:ext uri="{FF2B5EF4-FFF2-40B4-BE49-F238E27FC236}">
                  <a16:creationId xmlns:a16="http://schemas.microsoft.com/office/drawing/2014/main" id="{1F1E4C18-5DE0-4A98-8B92-C5BAA311CE82}"/>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26;p51">
              <a:extLst>
                <a:ext uri="{FF2B5EF4-FFF2-40B4-BE49-F238E27FC236}">
                  <a16:creationId xmlns:a16="http://schemas.microsoft.com/office/drawing/2014/main" id="{30A96A9A-B566-45DB-8CC6-C765BD5508CD}"/>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6927;p51">
              <a:extLst>
                <a:ext uri="{FF2B5EF4-FFF2-40B4-BE49-F238E27FC236}">
                  <a16:creationId xmlns:a16="http://schemas.microsoft.com/office/drawing/2014/main" id="{29C409F1-00A3-417E-9A31-39F5B6C5581D}"/>
                </a:ext>
              </a:extLst>
            </p:cNvPr>
            <p:cNvGrpSpPr/>
            <p:nvPr/>
          </p:nvGrpSpPr>
          <p:grpSpPr>
            <a:xfrm>
              <a:off x="2856407" y="3717135"/>
              <a:ext cx="699536" cy="860114"/>
              <a:chOff x="2856407" y="3717135"/>
              <a:chExt cx="699536" cy="860114"/>
            </a:xfrm>
          </p:grpSpPr>
          <p:sp>
            <p:nvSpPr>
              <p:cNvPr id="143" name="Google Shape;6928;p51">
                <a:extLst>
                  <a:ext uri="{FF2B5EF4-FFF2-40B4-BE49-F238E27FC236}">
                    <a16:creationId xmlns:a16="http://schemas.microsoft.com/office/drawing/2014/main" id="{2BC9CFF7-A3FB-4802-BE8C-C646611A17A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929;p51">
                <a:extLst>
                  <a:ext uri="{FF2B5EF4-FFF2-40B4-BE49-F238E27FC236}">
                    <a16:creationId xmlns:a16="http://schemas.microsoft.com/office/drawing/2014/main" id="{B14768F7-93D3-48AA-B09A-D8285217039E}"/>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930;p51">
                <a:extLst>
                  <a:ext uri="{FF2B5EF4-FFF2-40B4-BE49-F238E27FC236}">
                    <a16:creationId xmlns:a16="http://schemas.microsoft.com/office/drawing/2014/main" id="{D51BA8DB-FEA2-4C9B-8F0C-3CBFEC28FCC1}"/>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931;p51">
                <a:extLst>
                  <a:ext uri="{FF2B5EF4-FFF2-40B4-BE49-F238E27FC236}">
                    <a16:creationId xmlns:a16="http://schemas.microsoft.com/office/drawing/2014/main" id="{7AD01F8E-B3A7-4B6A-AC90-073D8719F36B}"/>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932;p51">
                <a:extLst>
                  <a:ext uri="{FF2B5EF4-FFF2-40B4-BE49-F238E27FC236}">
                    <a16:creationId xmlns:a16="http://schemas.microsoft.com/office/drawing/2014/main" id="{EE3F32FE-6D31-44B3-BC3A-FF2819F9C214}"/>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933;p51">
                <a:extLst>
                  <a:ext uri="{FF2B5EF4-FFF2-40B4-BE49-F238E27FC236}">
                    <a16:creationId xmlns:a16="http://schemas.microsoft.com/office/drawing/2014/main" id="{D5DA5A18-E48D-4CF5-B959-0B5B925A2814}"/>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934;p51">
                <a:extLst>
                  <a:ext uri="{FF2B5EF4-FFF2-40B4-BE49-F238E27FC236}">
                    <a16:creationId xmlns:a16="http://schemas.microsoft.com/office/drawing/2014/main" id="{D22480F4-2B9D-4161-9983-FD2F8451EA41}"/>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935;p51">
                <a:extLst>
                  <a:ext uri="{FF2B5EF4-FFF2-40B4-BE49-F238E27FC236}">
                    <a16:creationId xmlns:a16="http://schemas.microsoft.com/office/drawing/2014/main" id="{49B19958-2DFD-421D-B94D-6695F91402EC}"/>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936;p51">
                <a:extLst>
                  <a:ext uri="{FF2B5EF4-FFF2-40B4-BE49-F238E27FC236}">
                    <a16:creationId xmlns:a16="http://schemas.microsoft.com/office/drawing/2014/main" id="{80E133AA-5DDA-4149-9D87-98506702BB56}"/>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937;p51">
                <a:extLst>
                  <a:ext uri="{FF2B5EF4-FFF2-40B4-BE49-F238E27FC236}">
                    <a16:creationId xmlns:a16="http://schemas.microsoft.com/office/drawing/2014/main" id="{7E4C17D0-1C31-46E0-B164-0C9BDD17BA3D}"/>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938;p51">
                <a:extLst>
                  <a:ext uri="{FF2B5EF4-FFF2-40B4-BE49-F238E27FC236}">
                    <a16:creationId xmlns:a16="http://schemas.microsoft.com/office/drawing/2014/main" id="{C360DBAA-A303-4B89-A455-693E779F7663}"/>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939;p51">
                <a:extLst>
                  <a:ext uri="{FF2B5EF4-FFF2-40B4-BE49-F238E27FC236}">
                    <a16:creationId xmlns:a16="http://schemas.microsoft.com/office/drawing/2014/main" id="{5F8592F5-AA04-4453-9104-F8929FDD6411}"/>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940;p51">
                <a:extLst>
                  <a:ext uri="{FF2B5EF4-FFF2-40B4-BE49-F238E27FC236}">
                    <a16:creationId xmlns:a16="http://schemas.microsoft.com/office/drawing/2014/main" id="{2575A6A6-C7E5-41C8-9465-79F7429E748D}"/>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941;p51">
                <a:extLst>
                  <a:ext uri="{FF2B5EF4-FFF2-40B4-BE49-F238E27FC236}">
                    <a16:creationId xmlns:a16="http://schemas.microsoft.com/office/drawing/2014/main" id="{89F39771-303C-410E-A02C-A7D126DE1454}"/>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942;p51">
                <a:extLst>
                  <a:ext uri="{FF2B5EF4-FFF2-40B4-BE49-F238E27FC236}">
                    <a16:creationId xmlns:a16="http://schemas.microsoft.com/office/drawing/2014/main" id="{D41DD52F-A48F-41BD-B91D-A1377C186AF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943;p51">
                <a:extLst>
                  <a:ext uri="{FF2B5EF4-FFF2-40B4-BE49-F238E27FC236}">
                    <a16:creationId xmlns:a16="http://schemas.microsoft.com/office/drawing/2014/main" id="{31075216-D2E7-49D5-9637-E835358F8E70}"/>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944;p51">
                <a:extLst>
                  <a:ext uri="{FF2B5EF4-FFF2-40B4-BE49-F238E27FC236}">
                    <a16:creationId xmlns:a16="http://schemas.microsoft.com/office/drawing/2014/main" id="{F983BC87-FC84-49E5-A77D-1ED72107D915}"/>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945;p51">
                <a:extLst>
                  <a:ext uri="{FF2B5EF4-FFF2-40B4-BE49-F238E27FC236}">
                    <a16:creationId xmlns:a16="http://schemas.microsoft.com/office/drawing/2014/main" id="{BAAE48AB-1882-4318-8D72-BDD26FD03D9D}"/>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946;p51">
                <a:extLst>
                  <a:ext uri="{FF2B5EF4-FFF2-40B4-BE49-F238E27FC236}">
                    <a16:creationId xmlns:a16="http://schemas.microsoft.com/office/drawing/2014/main" id="{48D080A2-A63E-4AD3-83D6-6D63751A2222}"/>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947;p51">
                <a:extLst>
                  <a:ext uri="{FF2B5EF4-FFF2-40B4-BE49-F238E27FC236}">
                    <a16:creationId xmlns:a16="http://schemas.microsoft.com/office/drawing/2014/main" id="{E1205EA0-189C-4018-A9A3-477533C817D9}"/>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948;p51">
                <a:extLst>
                  <a:ext uri="{FF2B5EF4-FFF2-40B4-BE49-F238E27FC236}">
                    <a16:creationId xmlns:a16="http://schemas.microsoft.com/office/drawing/2014/main" id="{255839D0-B887-486C-B343-58B94D3DCDAD}"/>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49;p51">
                <a:extLst>
                  <a:ext uri="{FF2B5EF4-FFF2-40B4-BE49-F238E27FC236}">
                    <a16:creationId xmlns:a16="http://schemas.microsoft.com/office/drawing/2014/main" id="{2AFED4D7-5605-42EF-899E-158298BEB872}"/>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950;p51">
                <a:extLst>
                  <a:ext uri="{FF2B5EF4-FFF2-40B4-BE49-F238E27FC236}">
                    <a16:creationId xmlns:a16="http://schemas.microsoft.com/office/drawing/2014/main" id="{8B076629-FBB5-4BD7-BBF0-6BC6866BD8F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951;p51">
                <a:extLst>
                  <a:ext uri="{FF2B5EF4-FFF2-40B4-BE49-F238E27FC236}">
                    <a16:creationId xmlns:a16="http://schemas.microsoft.com/office/drawing/2014/main" id="{D660A8B2-E2FE-4E0F-B9B3-D6938515CB01}"/>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952;p51">
                <a:extLst>
                  <a:ext uri="{FF2B5EF4-FFF2-40B4-BE49-F238E27FC236}">
                    <a16:creationId xmlns:a16="http://schemas.microsoft.com/office/drawing/2014/main" id="{F7615A3E-07C3-4BAA-B2B0-574E380A8B62}"/>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53;p51">
                <a:extLst>
                  <a:ext uri="{FF2B5EF4-FFF2-40B4-BE49-F238E27FC236}">
                    <a16:creationId xmlns:a16="http://schemas.microsoft.com/office/drawing/2014/main" id="{46BD38CF-3133-4E0F-AF2B-3212BA44D520}"/>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954;p51">
                <a:extLst>
                  <a:ext uri="{FF2B5EF4-FFF2-40B4-BE49-F238E27FC236}">
                    <a16:creationId xmlns:a16="http://schemas.microsoft.com/office/drawing/2014/main" id="{AA760D18-8B53-40F6-870E-F2F9BB3C9748}"/>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955;p51">
                <a:extLst>
                  <a:ext uri="{FF2B5EF4-FFF2-40B4-BE49-F238E27FC236}">
                    <a16:creationId xmlns:a16="http://schemas.microsoft.com/office/drawing/2014/main" id="{3D035055-6BD6-4774-B23E-48BB726F6482}"/>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956;p51">
                <a:extLst>
                  <a:ext uri="{FF2B5EF4-FFF2-40B4-BE49-F238E27FC236}">
                    <a16:creationId xmlns:a16="http://schemas.microsoft.com/office/drawing/2014/main" id="{AD7B0469-1101-4BE6-A06A-7FFD8E4A833A}"/>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957;p51">
                <a:extLst>
                  <a:ext uri="{FF2B5EF4-FFF2-40B4-BE49-F238E27FC236}">
                    <a16:creationId xmlns:a16="http://schemas.microsoft.com/office/drawing/2014/main" id="{8D171E3B-CEFA-4883-BA38-99C1F1410194}"/>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958;p51">
                <a:extLst>
                  <a:ext uri="{FF2B5EF4-FFF2-40B4-BE49-F238E27FC236}">
                    <a16:creationId xmlns:a16="http://schemas.microsoft.com/office/drawing/2014/main" id="{300F7CA6-2230-4C5E-BF34-AA66C2885093}"/>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959;p51">
                <a:extLst>
                  <a:ext uri="{FF2B5EF4-FFF2-40B4-BE49-F238E27FC236}">
                    <a16:creationId xmlns:a16="http://schemas.microsoft.com/office/drawing/2014/main" id="{8E351211-B4CE-4C6B-87E3-80F82BD3EF2B}"/>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960;p51">
                <a:extLst>
                  <a:ext uri="{FF2B5EF4-FFF2-40B4-BE49-F238E27FC236}">
                    <a16:creationId xmlns:a16="http://schemas.microsoft.com/office/drawing/2014/main" id="{E5E6FB8A-5B17-42DA-87BA-92C938174ADB}"/>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961;p51">
                <a:extLst>
                  <a:ext uri="{FF2B5EF4-FFF2-40B4-BE49-F238E27FC236}">
                    <a16:creationId xmlns:a16="http://schemas.microsoft.com/office/drawing/2014/main" id="{9F5AA0DD-1157-4C53-BA54-1F5D8E7145D8}"/>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962;p51">
                <a:extLst>
                  <a:ext uri="{FF2B5EF4-FFF2-40B4-BE49-F238E27FC236}">
                    <a16:creationId xmlns:a16="http://schemas.microsoft.com/office/drawing/2014/main" id="{B0043473-4922-46FF-927C-287D2570997B}"/>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963;p51">
                <a:extLst>
                  <a:ext uri="{FF2B5EF4-FFF2-40B4-BE49-F238E27FC236}">
                    <a16:creationId xmlns:a16="http://schemas.microsoft.com/office/drawing/2014/main" id="{57145192-D434-4063-9B86-04893C56A77F}"/>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964;p51">
                <a:extLst>
                  <a:ext uri="{FF2B5EF4-FFF2-40B4-BE49-F238E27FC236}">
                    <a16:creationId xmlns:a16="http://schemas.microsoft.com/office/drawing/2014/main" id="{18FA0B4A-3612-47CC-8881-E03D7E6B5843}"/>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965;p51">
                <a:extLst>
                  <a:ext uri="{FF2B5EF4-FFF2-40B4-BE49-F238E27FC236}">
                    <a16:creationId xmlns:a16="http://schemas.microsoft.com/office/drawing/2014/main" id="{985CCBAB-470B-4CAC-9946-B49783637D6E}"/>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966;p51">
                <a:extLst>
                  <a:ext uri="{FF2B5EF4-FFF2-40B4-BE49-F238E27FC236}">
                    <a16:creationId xmlns:a16="http://schemas.microsoft.com/office/drawing/2014/main" id="{69A2261C-565B-4991-810A-E3D6B28FC222}"/>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967;p51">
                <a:extLst>
                  <a:ext uri="{FF2B5EF4-FFF2-40B4-BE49-F238E27FC236}">
                    <a16:creationId xmlns:a16="http://schemas.microsoft.com/office/drawing/2014/main" id="{EF6DFB3F-A33B-4472-B9B4-5C26C116051D}"/>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968;p51">
                <a:extLst>
                  <a:ext uri="{FF2B5EF4-FFF2-40B4-BE49-F238E27FC236}">
                    <a16:creationId xmlns:a16="http://schemas.microsoft.com/office/drawing/2014/main" id="{2F787A89-A538-4A8C-AEE5-6BF0843E33AF}"/>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969;p51">
                <a:extLst>
                  <a:ext uri="{FF2B5EF4-FFF2-40B4-BE49-F238E27FC236}">
                    <a16:creationId xmlns:a16="http://schemas.microsoft.com/office/drawing/2014/main" id="{D867BD41-85A9-4567-8BEA-822B9FA51B9B}"/>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970;p51">
                <a:extLst>
                  <a:ext uri="{FF2B5EF4-FFF2-40B4-BE49-F238E27FC236}">
                    <a16:creationId xmlns:a16="http://schemas.microsoft.com/office/drawing/2014/main" id="{DEC15DAA-84DF-45AB-BE14-17AA7068EAE7}"/>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71;p51">
                <a:extLst>
                  <a:ext uri="{FF2B5EF4-FFF2-40B4-BE49-F238E27FC236}">
                    <a16:creationId xmlns:a16="http://schemas.microsoft.com/office/drawing/2014/main" id="{7448F0A7-6663-4CB3-97F4-51CBCAAEE35C}"/>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72;p51">
                <a:extLst>
                  <a:ext uri="{FF2B5EF4-FFF2-40B4-BE49-F238E27FC236}">
                    <a16:creationId xmlns:a16="http://schemas.microsoft.com/office/drawing/2014/main" id="{922A7F44-A093-4C0A-AFC5-CE054BB48428}"/>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973;p51">
                <a:extLst>
                  <a:ext uri="{FF2B5EF4-FFF2-40B4-BE49-F238E27FC236}">
                    <a16:creationId xmlns:a16="http://schemas.microsoft.com/office/drawing/2014/main" id="{B33C2455-7FF7-49D6-9CA5-525CEA400380}"/>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974;p51">
                <a:extLst>
                  <a:ext uri="{FF2B5EF4-FFF2-40B4-BE49-F238E27FC236}">
                    <a16:creationId xmlns:a16="http://schemas.microsoft.com/office/drawing/2014/main" id="{7FBF6A8C-86C9-4686-BD0E-DD6B6E47FBB9}"/>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975;p51">
                <a:extLst>
                  <a:ext uri="{FF2B5EF4-FFF2-40B4-BE49-F238E27FC236}">
                    <a16:creationId xmlns:a16="http://schemas.microsoft.com/office/drawing/2014/main" id="{FE4A072B-D998-48BD-AB28-1EA577B0B4BE}"/>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976;p51">
                <a:extLst>
                  <a:ext uri="{FF2B5EF4-FFF2-40B4-BE49-F238E27FC236}">
                    <a16:creationId xmlns:a16="http://schemas.microsoft.com/office/drawing/2014/main" id="{E917837D-7D6A-4ECF-B2A0-049709E63722}"/>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977;p51">
                <a:extLst>
                  <a:ext uri="{FF2B5EF4-FFF2-40B4-BE49-F238E27FC236}">
                    <a16:creationId xmlns:a16="http://schemas.microsoft.com/office/drawing/2014/main" id="{8A5FFAEF-C36F-4F8D-AE5A-98B15EF71CDF}"/>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978;p51">
                <a:extLst>
                  <a:ext uri="{FF2B5EF4-FFF2-40B4-BE49-F238E27FC236}">
                    <a16:creationId xmlns:a16="http://schemas.microsoft.com/office/drawing/2014/main" id="{4FF01FC6-B1DC-4339-AD44-F0ACDF95ED67}"/>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979;p51">
                <a:extLst>
                  <a:ext uri="{FF2B5EF4-FFF2-40B4-BE49-F238E27FC236}">
                    <a16:creationId xmlns:a16="http://schemas.microsoft.com/office/drawing/2014/main" id="{01F5E92B-57EC-49E3-A351-F3FA30F216C7}"/>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980;p51">
                <a:extLst>
                  <a:ext uri="{FF2B5EF4-FFF2-40B4-BE49-F238E27FC236}">
                    <a16:creationId xmlns:a16="http://schemas.microsoft.com/office/drawing/2014/main" id="{12123BFF-FCCD-4597-AE8D-DBE47AEAD66A}"/>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981;p51">
                <a:extLst>
                  <a:ext uri="{FF2B5EF4-FFF2-40B4-BE49-F238E27FC236}">
                    <a16:creationId xmlns:a16="http://schemas.microsoft.com/office/drawing/2014/main" id="{7AD408B0-C45A-4256-B4F3-61E14839F692}"/>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982;p51">
                <a:extLst>
                  <a:ext uri="{FF2B5EF4-FFF2-40B4-BE49-F238E27FC236}">
                    <a16:creationId xmlns:a16="http://schemas.microsoft.com/office/drawing/2014/main" id="{2D69B639-9E64-42B3-8E7D-8277AE72D261}"/>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983;p51">
                <a:extLst>
                  <a:ext uri="{FF2B5EF4-FFF2-40B4-BE49-F238E27FC236}">
                    <a16:creationId xmlns:a16="http://schemas.microsoft.com/office/drawing/2014/main" id="{B350C130-9810-4470-AE6A-A48F90207A41}"/>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984;p51">
                <a:extLst>
                  <a:ext uri="{FF2B5EF4-FFF2-40B4-BE49-F238E27FC236}">
                    <a16:creationId xmlns:a16="http://schemas.microsoft.com/office/drawing/2014/main" id="{D6152BDD-541C-4F56-8ED1-A376E523A1D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985;p51">
                <a:extLst>
                  <a:ext uri="{FF2B5EF4-FFF2-40B4-BE49-F238E27FC236}">
                    <a16:creationId xmlns:a16="http://schemas.microsoft.com/office/drawing/2014/main" id="{9C2D8062-867B-42F8-821E-854F36059754}"/>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986;p51">
                <a:extLst>
                  <a:ext uri="{FF2B5EF4-FFF2-40B4-BE49-F238E27FC236}">
                    <a16:creationId xmlns:a16="http://schemas.microsoft.com/office/drawing/2014/main" id="{348736A8-046F-4D1D-AE6E-4330CF9F7411}"/>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987;p51">
                <a:extLst>
                  <a:ext uri="{FF2B5EF4-FFF2-40B4-BE49-F238E27FC236}">
                    <a16:creationId xmlns:a16="http://schemas.microsoft.com/office/drawing/2014/main" id="{00E21F0B-7713-425D-97EC-2C71E2F22B0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988;p51">
                <a:extLst>
                  <a:ext uri="{FF2B5EF4-FFF2-40B4-BE49-F238E27FC236}">
                    <a16:creationId xmlns:a16="http://schemas.microsoft.com/office/drawing/2014/main" id="{DDEF758A-643B-43F4-9296-AE061EC2248F}"/>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989;p51">
                <a:extLst>
                  <a:ext uri="{FF2B5EF4-FFF2-40B4-BE49-F238E27FC236}">
                    <a16:creationId xmlns:a16="http://schemas.microsoft.com/office/drawing/2014/main" id="{D0D2AF00-CE0F-426B-AB63-88BE7841B11B}"/>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990;p51">
                <a:extLst>
                  <a:ext uri="{FF2B5EF4-FFF2-40B4-BE49-F238E27FC236}">
                    <a16:creationId xmlns:a16="http://schemas.microsoft.com/office/drawing/2014/main" id="{3FADFC3E-68BC-494D-9EE9-D92F59FB644A}"/>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991;p51">
                <a:extLst>
                  <a:ext uri="{FF2B5EF4-FFF2-40B4-BE49-F238E27FC236}">
                    <a16:creationId xmlns:a16="http://schemas.microsoft.com/office/drawing/2014/main" id="{2BF2F192-2C91-44C0-B83D-272A56E0F95D}"/>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992;p51">
                <a:extLst>
                  <a:ext uri="{FF2B5EF4-FFF2-40B4-BE49-F238E27FC236}">
                    <a16:creationId xmlns:a16="http://schemas.microsoft.com/office/drawing/2014/main" id="{535EA513-EF5C-4879-84B2-D763588F65CE}"/>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993;p51">
                <a:extLst>
                  <a:ext uri="{FF2B5EF4-FFF2-40B4-BE49-F238E27FC236}">
                    <a16:creationId xmlns:a16="http://schemas.microsoft.com/office/drawing/2014/main" id="{620FFF5F-401E-42CF-AF5D-EAEC185582AD}"/>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994;p51">
                <a:extLst>
                  <a:ext uri="{FF2B5EF4-FFF2-40B4-BE49-F238E27FC236}">
                    <a16:creationId xmlns:a16="http://schemas.microsoft.com/office/drawing/2014/main" id="{B8E2E8D3-06F7-42B1-9A4F-4B28095FBA2C}"/>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995;p51">
                <a:extLst>
                  <a:ext uri="{FF2B5EF4-FFF2-40B4-BE49-F238E27FC236}">
                    <a16:creationId xmlns:a16="http://schemas.microsoft.com/office/drawing/2014/main" id="{47B1F737-AB79-4A4A-942C-37192F15A547}"/>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996;p51">
                <a:extLst>
                  <a:ext uri="{FF2B5EF4-FFF2-40B4-BE49-F238E27FC236}">
                    <a16:creationId xmlns:a16="http://schemas.microsoft.com/office/drawing/2014/main" id="{93961E22-5FE7-4E74-BE2E-6D324E2309C5}"/>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997;p51">
                <a:extLst>
                  <a:ext uri="{FF2B5EF4-FFF2-40B4-BE49-F238E27FC236}">
                    <a16:creationId xmlns:a16="http://schemas.microsoft.com/office/drawing/2014/main" id="{8AF440CA-7E9C-4377-9280-C0A846B86A44}"/>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998;p51">
                <a:extLst>
                  <a:ext uri="{FF2B5EF4-FFF2-40B4-BE49-F238E27FC236}">
                    <a16:creationId xmlns:a16="http://schemas.microsoft.com/office/drawing/2014/main" id="{512EDADE-84FB-461F-8518-698DF96D96B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999;p51">
                <a:extLst>
                  <a:ext uri="{FF2B5EF4-FFF2-40B4-BE49-F238E27FC236}">
                    <a16:creationId xmlns:a16="http://schemas.microsoft.com/office/drawing/2014/main" id="{4DBB3CCE-D160-46ED-BEAD-BFA632704B63}"/>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00;p51">
                <a:extLst>
                  <a:ext uri="{FF2B5EF4-FFF2-40B4-BE49-F238E27FC236}">
                    <a16:creationId xmlns:a16="http://schemas.microsoft.com/office/drawing/2014/main" id="{0FDB62E2-5F9D-46E8-A157-71E5D51AC774}"/>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001;p51">
                <a:extLst>
                  <a:ext uri="{FF2B5EF4-FFF2-40B4-BE49-F238E27FC236}">
                    <a16:creationId xmlns:a16="http://schemas.microsoft.com/office/drawing/2014/main" id="{26B6BA2F-614F-451C-99B6-31207F234D5F}"/>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002;p51">
                <a:extLst>
                  <a:ext uri="{FF2B5EF4-FFF2-40B4-BE49-F238E27FC236}">
                    <a16:creationId xmlns:a16="http://schemas.microsoft.com/office/drawing/2014/main" id="{A0E861A0-0223-4F1D-B64E-673B4243C591}"/>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003;p51">
                <a:extLst>
                  <a:ext uri="{FF2B5EF4-FFF2-40B4-BE49-F238E27FC236}">
                    <a16:creationId xmlns:a16="http://schemas.microsoft.com/office/drawing/2014/main" id="{B6C1930A-08FF-446C-BDA9-2FAC6E045D46}"/>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004;p51">
                <a:extLst>
                  <a:ext uri="{FF2B5EF4-FFF2-40B4-BE49-F238E27FC236}">
                    <a16:creationId xmlns:a16="http://schemas.microsoft.com/office/drawing/2014/main" id="{4B1EEE4D-0E02-42BF-9C32-EB981CAE6A78}"/>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005;p51">
                <a:extLst>
                  <a:ext uri="{FF2B5EF4-FFF2-40B4-BE49-F238E27FC236}">
                    <a16:creationId xmlns:a16="http://schemas.microsoft.com/office/drawing/2014/main" id="{DC721F6A-7F26-44A6-8655-5AA00F670C88}"/>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006;p51">
                <a:extLst>
                  <a:ext uri="{FF2B5EF4-FFF2-40B4-BE49-F238E27FC236}">
                    <a16:creationId xmlns:a16="http://schemas.microsoft.com/office/drawing/2014/main" id="{4DF48579-C19D-4C28-A965-1C809B47BCB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007;p51">
                <a:extLst>
                  <a:ext uri="{FF2B5EF4-FFF2-40B4-BE49-F238E27FC236}">
                    <a16:creationId xmlns:a16="http://schemas.microsoft.com/office/drawing/2014/main" id="{B13D088E-C2B4-42C8-AD99-BDDBD758FD6B}"/>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008;p51">
                <a:extLst>
                  <a:ext uri="{FF2B5EF4-FFF2-40B4-BE49-F238E27FC236}">
                    <a16:creationId xmlns:a16="http://schemas.microsoft.com/office/drawing/2014/main" id="{C5D6CCA6-914B-48A8-BA61-ACCEFA020E6F}"/>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009;p51">
                <a:extLst>
                  <a:ext uri="{FF2B5EF4-FFF2-40B4-BE49-F238E27FC236}">
                    <a16:creationId xmlns:a16="http://schemas.microsoft.com/office/drawing/2014/main" id="{C12F1ECC-7B1D-4253-8397-64C838D02BAD}"/>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010;p51">
                <a:extLst>
                  <a:ext uri="{FF2B5EF4-FFF2-40B4-BE49-F238E27FC236}">
                    <a16:creationId xmlns:a16="http://schemas.microsoft.com/office/drawing/2014/main" id="{CC482388-14B2-453A-A9FC-55FDDA217BD6}"/>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011;p51">
                <a:extLst>
                  <a:ext uri="{FF2B5EF4-FFF2-40B4-BE49-F238E27FC236}">
                    <a16:creationId xmlns:a16="http://schemas.microsoft.com/office/drawing/2014/main" id="{F592B4DC-1D77-45A0-B8EB-10E741F9ED5E}"/>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012;p51">
                <a:extLst>
                  <a:ext uri="{FF2B5EF4-FFF2-40B4-BE49-F238E27FC236}">
                    <a16:creationId xmlns:a16="http://schemas.microsoft.com/office/drawing/2014/main" id="{BD04C451-83FB-49EC-ACBE-5F81C70D9DA3}"/>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013;p51">
                <a:extLst>
                  <a:ext uri="{FF2B5EF4-FFF2-40B4-BE49-F238E27FC236}">
                    <a16:creationId xmlns:a16="http://schemas.microsoft.com/office/drawing/2014/main" id="{AF464FB4-9CD5-4766-975F-E50F2FDA7323}"/>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014;p51">
                <a:extLst>
                  <a:ext uri="{FF2B5EF4-FFF2-40B4-BE49-F238E27FC236}">
                    <a16:creationId xmlns:a16="http://schemas.microsoft.com/office/drawing/2014/main" id="{8A71EAAA-3234-4F77-8E90-B8D5D6B4F9A3}"/>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015;p51">
                <a:extLst>
                  <a:ext uri="{FF2B5EF4-FFF2-40B4-BE49-F238E27FC236}">
                    <a16:creationId xmlns:a16="http://schemas.microsoft.com/office/drawing/2014/main" id="{BE5AD7E2-887C-4F5C-AA63-5006BED508C2}"/>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016;p51">
                <a:extLst>
                  <a:ext uri="{FF2B5EF4-FFF2-40B4-BE49-F238E27FC236}">
                    <a16:creationId xmlns:a16="http://schemas.microsoft.com/office/drawing/2014/main" id="{11320F79-DE2A-48D6-A4B5-932C5B4E85DA}"/>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017;p51">
                <a:extLst>
                  <a:ext uri="{FF2B5EF4-FFF2-40B4-BE49-F238E27FC236}">
                    <a16:creationId xmlns:a16="http://schemas.microsoft.com/office/drawing/2014/main" id="{641161F7-8915-40F3-87F3-0E8A9548084A}"/>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018;p51">
                <a:extLst>
                  <a:ext uri="{FF2B5EF4-FFF2-40B4-BE49-F238E27FC236}">
                    <a16:creationId xmlns:a16="http://schemas.microsoft.com/office/drawing/2014/main" id="{7F8090C5-CA2F-4B4E-B2FF-0841F86C5906}"/>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019;p51">
                <a:extLst>
                  <a:ext uri="{FF2B5EF4-FFF2-40B4-BE49-F238E27FC236}">
                    <a16:creationId xmlns:a16="http://schemas.microsoft.com/office/drawing/2014/main" id="{FD537226-8667-431D-A5FE-5085B262513C}"/>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020;p51">
                <a:extLst>
                  <a:ext uri="{FF2B5EF4-FFF2-40B4-BE49-F238E27FC236}">
                    <a16:creationId xmlns:a16="http://schemas.microsoft.com/office/drawing/2014/main" id="{CD50B90D-404B-4A1A-8BB4-C907AD8116D1}"/>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021;p51">
                <a:extLst>
                  <a:ext uri="{FF2B5EF4-FFF2-40B4-BE49-F238E27FC236}">
                    <a16:creationId xmlns:a16="http://schemas.microsoft.com/office/drawing/2014/main" id="{EDFF4F12-02BE-441D-B377-C7657E897BBB}"/>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022;p51">
                <a:extLst>
                  <a:ext uri="{FF2B5EF4-FFF2-40B4-BE49-F238E27FC236}">
                    <a16:creationId xmlns:a16="http://schemas.microsoft.com/office/drawing/2014/main" id="{D43A7240-9DAC-4DAE-A932-0924B7322F34}"/>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023;p51">
                <a:extLst>
                  <a:ext uri="{FF2B5EF4-FFF2-40B4-BE49-F238E27FC236}">
                    <a16:creationId xmlns:a16="http://schemas.microsoft.com/office/drawing/2014/main" id="{03A13458-2FEB-40A7-9C3D-926AC0E003BA}"/>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024;p51">
                <a:extLst>
                  <a:ext uri="{FF2B5EF4-FFF2-40B4-BE49-F238E27FC236}">
                    <a16:creationId xmlns:a16="http://schemas.microsoft.com/office/drawing/2014/main" id="{B909BC9C-F37B-4AAE-AAB3-80290F1F31F3}"/>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025;p51">
                <a:extLst>
                  <a:ext uri="{FF2B5EF4-FFF2-40B4-BE49-F238E27FC236}">
                    <a16:creationId xmlns:a16="http://schemas.microsoft.com/office/drawing/2014/main" id="{15412A3F-F367-403F-8097-6615E20EE559}"/>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026;p51">
                <a:extLst>
                  <a:ext uri="{FF2B5EF4-FFF2-40B4-BE49-F238E27FC236}">
                    <a16:creationId xmlns:a16="http://schemas.microsoft.com/office/drawing/2014/main" id="{35A2CD7E-9B3C-4A0F-A818-05DE5B64C635}"/>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027;p51">
                <a:extLst>
                  <a:ext uri="{FF2B5EF4-FFF2-40B4-BE49-F238E27FC236}">
                    <a16:creationId xmlns:a16="http://schemas.microsoft.com/office/drawing/2014/main" id="{2460FE9F-C7EC-4971-9C9F-C2659078B48C}"/>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028;p51">
                <a:extLst>
                  <a:ext uri="{FF2B5EF4-FFF2-40B4-BE49-F238E27FC236}">
                    <a16:creationId xmlns:a16="http://schemas.microsoft.com/office/drawing/2014/main" id="{8582FC78-A75C-4BCC-B3E1-C72B981A8266}"/>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6805;p51">
            <a:extLst>
              <a:ext uri="{FF2B5EF4-FFF2-40B4-BE49-F238E27FC236}">
                <a16:creationId xmlns:a16="http://schemas.microsoft.com/office/drawing/2014/main" id="{D759A5E0-70C0-44AC-B141-E378EC7EF212}"/>
              </a:ext>
            </a:extLst>
          </p:cNvPr>
          <p:cNvGrpSpPr/>
          <p:nvPr/>
        </p:nvGrpSpPr>
        <p:grpSpPr>
          <a:xfrm rot="20028737">
            <a:off x="2701043" y="1186748"/>
            <a:ext cx="699536" cy="860643"/>
            <a:chOff x="2856407" y="3716606"/>
            <a:chExt cx="699536" cy="860643"/>
          </a:xfrm>
        </p:grpSpPr>
        <p:sp>
          <p:nvSpPr>
            <p:cNvPr id="245" name="Google Shape;6806;p51">
              <a:extLst>
                <a:ext uri="{FF2B5EF4-FFF2-40B4-BE49-F238E27FC236}">
                  <a16:creationId xmlns:a16="http://schemas.microsoft.com/office/drawing/2014/main" id="{90AB76FC-D9B4-48D3-BC26-863FAC4FEB41}"/>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807;p51">
              <a:extLst>
                <a:ext uri="{FF2B5EF4-FFF2-40B4-BE49-F238E27FC236}">
                  <a16:creationId xmlns:a16="http://schemas.microsoft.com/office/drawing/2014/main" id="{ED329A0D-2A3E-40F0-A77D-F30F2041EE35}"/>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808;p51">
              <a:extLst>
                <a:ext uri="{FF2B5EF4-FFF2-40B4-BE49-F238E27FC236}">
                  <a16:creationId xmlns:a16="http://schemas.microsoft.com/office/drawing/2014/main" id="{96B9B792-927C-4009-89F8-BA8F6ED0466B}"/>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809;p51">
              <a:extLst>
                <a:ext uri="{FF2B5EF4-FFF2-40B4-BE49-F238E27FC236}">
                  <a16:creationId xmlns:a16="http://schemas.microsoft.com/office/drawing/2014/main" id="{2943C15E-0185-494E-AB00-5B8A63A9C65B}"/>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810;p51">
              <a:extLst>
                <a:ext uri="{FF2B5EF4-FFF2-40B4-BE49-F238E27FC236}">
                  <a16:creationId xmlns:a16="http://schemas.microsoft.com/office/drawing/2014/main" id="{0713B8F8-D761-40E5-A93B-B3C75D4894C9}"/>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811;p51">
              <a:extLst>
                <a:ext uri="{FF2B5EF4-FFF2-40B4-BE49-F238E27FC236}">
                  <a16:creationId xmlns:a16="http://schemas.microsoft.com/office/drawing/2014/main" id="{73C7D300-0101-4C15-98D2-E1527C38C35F}"/>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812;p51">
              <a:extLst>
                <a:ext uri="{FF2B5EF4-FFF2-40B4-BE49-F238E27FC236}">
                  <a16:creationId xmlns:a16="http://schemas.microsoft.com/office/drawing/2014/main" id="{AE608444-DCB4-446E-B5F5-D490D1E72BDE}"/>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813;p51">
              <a:extLst>
                <a:ext uri="{FF2B5EF4-FFF2-40B4-BE49-F238E27FC236}">
                  <a16:creationId xmlns:a16="http://schemas.microsoft.com/office/drawing/2014/main" id="{1B33AB61-254D-4952-BC32-BAEEE5B52DDF}"/>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814;p51">
              <a:extLst>
                <a:ext uri="{FF2B5EF4-FFF2-40B4-BE49-F238E27FC236}">
                  <a16:creationId xmlns:a16="http://schemas.microsoft.com/office/drawing/2014/main" id="{EDD14A5F-4962-4080-9C26-C3CF4827BF56}"/>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815;p51">
              <a:extLst>
                <a:ext uri="{FF2B5EF4-FFF2-40B4-BE49-F238E27FC236}">
                  <a16:creationId xmlns:a16="http://schemas.microsoft.com/office/drawing/2014/main" id="{2E38F317-C003-4972-A82D-551225D6FBE7}"/>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816;p51">
              <a:extLst>
                <a:ext uri="{FF2B5EF4-FFF2-40B4-BE49-F238E27FC236}">
                  <a16:creationId xmlns:a16="http://schemas.microsoft.com/office/drawing/2014/main" id="{83A3FCC3-AB50-41EE-9B84-3B6EC2DA0DB0}"/>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817;p51">
              <a:extLst>
                <a:ext uri="{FF2B5EF4-FFF2-40B4-BE49-F238E27FC236}">
                  <a16:creationId xmlns:a16="http://schemas.microsoft.com/office/drawing/2014/main" id="{8A2C46C1-7486-475E-88ED-E607E519D562}"/>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818;p51">
              <a:extLst>
                <a:ext uri="{FF2B5EF4-FFF2-40B4-BE49-F238E27FC236}">
                  <a16:creationId xmlns:a16="http://schemas.microsoft.com/office/drawing/2014/main" id="{B640C024-7E0D-4E6F-A796-E372B27A2225}"/>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819;p51">
              <a:extLst>
                <a:ext uri="{FF2B5EF4-FFF2-40B4-BE49-F238E27FC236}">
                  <a16:creationId xmlns:a16="http://schemas.microsoft.com/office/drawing/2014/main" id="{EF7917AD-B367-4BC7-903A-0D43F9EC8E61}"/>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820;p51">
              <a:extLst>
                <a:ext uri="{FF2B5EF4-FFF2-40B4-BE49-F238E27FC236}">
                  <a16:creationId xmlns:a16="http://schemas.microsoft.com/office/drawing/2014/main" id="{3FFA8B8F-43AB-47B7-896D-1D0DD7239289}"/>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821;p51">
              <a:extLst>
                <a:ext uri="{FF2B5EF4-FFF2-40B4-BE49-F238E27FC236}">
                  <a16:creationId xmlns:a16="http://schemas.microsoft.com/office/drawing/2014/main" id="{33601A91-DF2D-4FFA-9856-71B8BA3C30F0}"/>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822;p51">
              <a:extLst>
                <a:ext uri="{FF2B5EF4-FFF2-40B4-BE49-F238E27FC236}">
                  <a16:creationId xmlns:a16="http://schemas.microsoft.com/office/drawing/2014/main" id="{2EC984B4-CD4E-4397-B3A5-7B879E6910C5}"/>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823;p51">
              <a:extLst>
                <a:ext uri="{FF2B5EF4-FFF2-40B4-BE49-F238E27FC236}">
                  <a16:creationId xmlns:a16="http://schemas.microsoft.com/office/drawing/2014/main" id="{A259DF49-D51A-4DAD-AC1D-7A208624DAC3}"/>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824;p51">
              <a:extLst>
                <a:ext uri="{FF2B5EF4-FFF2-40B4-BE49-F238E27FC236}">
                  <a16:creationId xmlns:a16="http://schemas.microsoft.com/office/drawing/2014/main" id="{0C6EDE87-AD6C-45D8-9881-8BB960E41949}"/>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825;p51">
              <a:extLst>
                <a:ext uri="{FF2B5EF4-FFF2-40B4-BE49-F238E27FC236}">
                  <a16:creationId xmlns:a16="http://schemas.microsoft.com/office/drawing/2014/main" id="{A06EF630-EC53-4124-8C93-B703CD073770}"/>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826;p51">
              <a:extLst>
                <a:ext uri="{FF2B5EF4-FFF2-40B4-BE49-F238E27FC236}">
                  <a16:creationId xmlns:a16="http://schemas.microsoft.com/office/drawing/2014/main" id="{FA316FF3-34E2-4E35-BC85-A91401774321}"/>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827;p51">
              <a:extLst>
                <a:ext uri="{FF2B5EF4-FFF2-40B4-BE49-F238E27FC236}">
                  <a16:creationId xmlns:a16="http://schemas.microsoft.com/office/drawing/2014/main" id="{1DCCB5BE-2426-4088-A15F-7270336BFBD2}"/>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828;p51">
              <a:extLst>
                <a:ext uri="{FF2B5EF4-FFF2-40B4-BE49-F238E27FC236}">
                  <a16:creationId xmlns:a16="http://schemas.microsoft.com/office/drawing/2014/main" id="{F6B9D92B-6E02-4EDF-BC0D-71AF1BED3F85}"/>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829;p51">
              <a:extLst>
                <a:ext uri="{FF2B5EF4-FFF2-40B4-BE49-F238E27FC236}">
                  <a16:creationId xmlns:a16="http://schemas.microsoft.com/office/drawing/2014/main" id="{E028A98A-AC6B-4CCB-8DC2-BDDF1B158D5B}"/>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830;p51">
              <a:extLst>
                <a:ext uri="{FF2B5EF4-FFF2-40B4-BE49-F238E27FC236}">
                  <a16:creationId xmlns:a16="http://schemas.microsoft.com/office/drawing/2014/main" id="{872437AD-BF13-4281-A9CC-BD99A5E8DDF6}"/>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831;p51">
              <a:extLst>
                <a:ext uri="{FF2B5EF4-FFF2-40B4-BE49-F238E27FC236}">
                  <a16:creationId xmlns:a16="http://schemas.microsoft.com/office/drawing/2014/main" id="{2A4009F9-52DA-4B07-8180-834F60682368}"/>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832;p51">
              <a:extLst>
                <a:ext uri="{FF2B5EF4-FFF2-40B4-BE49-F238E27FC236}">
                  <a16:creationId xmlns:a16="http://schemas.microsoft.com/office/drawing/2014/main" id="{631EF713-3AA4-4E86-ABDB-02EFC1C9F696}"/>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833;p51">
              <a:extLst>
                <a:ext uri="{FF2B5EF4-FFF2-40B4-BE49-F238E27FC236}">
                  <a16:creationId xmlns:a16="http://schemas.microsoft.com/office/drawing/2014/main" id="{34B066F3-256F-4525-8AFE-CCBF2BAE765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834;p51">
              <a:extLst>
                <a:ext uri="{FF2B5EF4-FFF2-40B4-BE49-F238E27FC236}">
                  <a16:creationId xmlns:a16="http://schemas.microsoft.com/office/drawing/2014/main" id="{1E785AFA-B211-4B92-BCAD-04DF4976F99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835;p51">
              <a:extLst>
                <a:ext uri="{FF2B5EF4-FFF2-40B4-BE49-F238E27FC236}">
                  <a16:creationId xmlns:a16="http://schemas.microsoft.com/office/drawing/2014/main" id="{1FE886F3-1F25-4069-B0F5-3028B8958BE5}"/>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836;p51">
              <a:extLst>
                <a:ext uri="{FF2B5EF4-FFF2-40B4-BE49-F238E27FC236}">
                  <a16:creationId xmlns:a16="http://schemas.microsoft.com/office/drawing/2014/main" id="{9AE57390-C955-453E-86E4-BD603EB30C71}"/>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837;p51">
              <a:extLst>
                <a:ext uri="{FF2B5EF4-FFF2-40B4-BE49-F238E27FC236}">
                  <a16:creationId xmlns:a16="http://schemas.microsoft.com/office/drawing/2014/main" id="{8BB177DD-112E-403F-9469-8FB95D43E92C}"/>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838;p51">
              <a:extLst>
                <a:ext uri="{FF2B5EF4-FFF2-40B4-BE49-F238E27FC236}">
                  <a16:creationId xmlns:a16="http://schemas.microsoft.com/office/drawing/2014/main" id="{F4FB07A0-4578-4DA3-8307-9910ECBBB1CE}"/>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839;p51">
              <a:extLst>
                <a:ext uri="{FF2B5EF4-FFF2-40B4-BE49-F238E27FC236}">
                  <a16:creationId xmlns:a16="http://schemas.microsoft.com/office/drawing/2014/main" id="{E936E144-2F23-48E7-9F01-4E5255E92B84}"/>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840;p51">
              <a:extLst>
                <a:ext uri="{FF2B5EF4-FFF2-40B4-BE49-F238E27FC236}">
                  <a16:creationId xmlns:a16="http://schemas.microsoft.com/office/drawing/2014/main" id="{B713D0FB-6DF4-4A92-A901-42B874C99306}"/>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841;p51">
              <a:extLst>
                <a:ext uri="{FF2B5EF4-FFF2-40B4-BE49-F238E27FC236}">
                  <a16:creationId xmlns:a16="http://schemas.microsoft.com/office/drawing/2014/main" id="{E53A934E-65A2-4069-837B-18C1DE63DA29}"/>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842;p51">
              <a:extLst>
                <a:ext uri="{FF2B5EF4-FFF2-40B4-BE49-F238E27FC236}">
                  <a16:creationId xmlns:a16="http://schemas.microsoft.com/office/drawing/2014/main" id="{82DC36E0-F911-4258-A3EB-10C277FEC9BE}"/>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843;p51">
              <a:extLst>
                <a:ext uri="{FF2B5EF4-FFF2-40B4-BE49-F238E27FC236}">
                  <a16:creationId xmlns:a16="http://schemas.microsoft.com/office/drawing/2014/main" id="{19E431CF-FD2D-4D6E-AE67-427D54575D1B}"/>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844;p51">
              <a:extLst>
                <a:ext uri="{FF2B5EF4-FFF2-40B4-BE49-F238E27FC236}">
                  <a16:creationId xmlns:a16="http://schemas.microsoft.com/office/drawing/2014/main" id="{815937C6-C7F8-4DE6-BB40-BE9E7A4953C7}"/>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845;p51">
              <a:extLst>
                <a:ext uri="{FF2B5EF4-FFF2-40B4-BE49-F238E27FC236}">
                  <a16:creationId xmlns:a16="http://schemas.microsoft.com/office/drawing/2014/main" id="{7B51EECF-2712-4FB6-B33B-132377FA2415}"/>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846;p51">
              <a:extLst>
                <a:ext uri="{FF2B5EF4-FFF2-40B4-BE49-F238E27FC236}">
                  <a16:creationId xmlns:a16="http://schemas.microsoft.com/office/drawing/2014/main" id="{8B12D836-261A-40F0-86CD-EB2C5F62FB60}"/>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847;p51">
              <a:extLst>
                <a:ext uri="{FF2B5EF4-FFF2-40B4-BE49-F238E27FC236}">
                  <a16:creationId xmlns:a16="http://schemas.microsoft.com/office/drawing/2014/main" id="{2B8F7E7A-6A3A-4A1D-9254-873392453F74}"/>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848;p51">
              <a:extLst>
                <a:ext uri="{FF2B5EF4-FFF2-40B4-BE49-F238E27FC236}">
                  <a16:creationId xmlns:a16="http://schemas.microsoft.com/office/drawing/2014/main" id="{40056935-EF73-414A-A6EB-CAB46E70A4DC}"/>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849;p51">
              <a:extLst>
                <a:ext uri="{FF2B5EF4-FFF2-40B4-BE49-F238E27FC236}">
                  <a16:creationId xmlns:a16="http://schemas.microsoft.com/office/drawing/2014/main" id="{6747BF38-75E8-4407-9D03-D2B278F2A428}"/>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850;p51">
              <a:extLst>
                <a:ext uri="{FF2B5EF4-FFF2-40B4-BE49-F238E27FC236}">
                  <a16:creationId xmlns:a16="http://schemas.microsoft.com/office/drawing/2014/main" id="{B4E92EC8-94B1-47CF-8BEF-F71B13859960}"/>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851;p51">
              <a:extLst>
                <a:ext uri="{FF2B5EF4-FFF2-40B4-BE49-F238E27FC236}">
                  <a16:creationId xmlns:a16="http://schemas.microsoft.com/office/drawing/2014/main" id="{CE6EA65B-6D44-4435-BC63-F3C4874B76C9}"/>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852;p51">
              <a:extLst>
                <a:ext uri="{FF2B5EF4-FFF2-40B4-BE49-F238E27FC236}">
                  <a16:creationId xmlns:a16="http://schemas.microsoft.com/office/drawing/2014/main" id="{34C6B4D0-41E0-480A-B3B4-912E11A944F5}"/>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853;p51">
              <a:extLst>
                <a:ext uri="{FF2B5EF4-FFF2-40B4-BE49-F238E27FC236}">
                  <a16:creationId xmlns:a16="http://schemas.microsoft.com/office/drawing/2014/main" id="{B9323906-5471-402F-A473-9DF90B9F1FCC}"/>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854;p51">
              <a:extLst>
                <a:ext uri="{FF2B5EF4-FFF2-40B4-BE49-F238E27FC236}">
                  <a16:creationId xmlns:a16="http://schemas.microsoft.com/office/drawing/2014/main" id="{FDE51809-46D1-45ED-849B-001D9080E535}"/>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855;p51">
              <a:extLst>
                <a:ext uri="{FF2B5EF4-FFF2-40B4-BE49-F238E27FC236}">
                  <a16:creationId xmlns:a16="http://schemas.microsoft.com/office/drawing/2014/main" id="{84495034-FF82-4D1F-81D5-7E6F57152BBF}"/>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856;p51">
              <a:extLst>
                <a:ext uri="{FF2B5EF4-FFF2-40B4-BE49-F238E27FC236}">
                  <a16:creationId xmlns:a16="http://schemas.microsoft.com/office/drawing/2014/main" id="{37CADBE8-EDCB-45C9-B969-9D50E54C1983}"/>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857;p51">
              <a:extLst>
                <a:ext uri="{FF2B5EF4-FFF2-40B4-BE49-F238E27FC236}">
                  <a16:creationId xmlns:a16="http://schemas.microsoft.com/office/drawing/2014/main" id="{BF480922-EF9C-46E7-BBD4-E0A888C24758}"/>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858;p51">
              <a:extLst>
                <a:ext uri="{FF2B5EF4-FFF2-40B4-BE49-F238E27FC236}">
                  <a16:creationId xmlns:a16="http://schemas.microsoft.com/office/drawing/2014/main" id="{310528F2-98F8-4AA1-AFBD-12AF80069A5C}"/>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859;p51">
              <a:extLst>
                <a:ext uri="{FF2B5EF4-FFF2-40B4-BE49-F238E27FC236}">
                  <a16:creationId xmlns:a16="http://schemas.microsoft.com/office/drawing/2014/main" id="{2E673668-6F20-4776-BE76-1E42051704F5}"/>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860;p51">
              <a:extLst>
                <a:ext uri="{FF2B5EF4-FFF2-40B4-BE49-F238E27FC236}">
                  <a16:creationId xmlns:a16="http://schemas.microsoft.com/office/drawing/2014/main" id="{2541AD46-CB2C-43AE-889D-5D8ECEA81058}"/>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861;p51">
              <a:extLst>
                <a:ext uri="{FF2B5EF4-FFF2-40B4-BE49-F238E27FC236}">
                  <a16:creationId xmlns:a16="http://schemas.microsoft.com/office/drawing/2014/main" id="{1A7F77CC-CE44-4974-B36B-CACC22C91A4E}"/>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862;p51">
              <a:extLst>
                <a:ext uri="{FF2B5EF4-FFF2-40B4-BE49-F238E27FC236}">
                  <a16:creationId xmlns:a16="http://schemas.microsoft.com/office/drawing/2014/main" id="{B28E6899-957D-44A0-9B36-4F7CA16654BA}"/>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863;p51">
              <a:extLst>
                <a:ext uri="{FF2B5EF4-FFF2-40B4-BE49-F238E27FC236}">
                  <a16:creationId xmlns:a16="http://schemas.microsoft.com/office/drawing/2014/main" id="{622DC3FD-8604-48AD-83CF-25E9E8F6051C}"/>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864;p51">
              <a:extLst>
                <a:ext uri="{FF2B5EF4-FFF2-40B4-BE49-F238E27FC236}">
                  <a16:creationId xmlns:a16="http://schemas.microsoft.com/office/drawing/2014/main" id="{B1A5C716-3940-455C-86D3-23031187722C}"/>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865;p51">
              <a:extLst>
                <a:ext uri="{FF2B5EF4-FFF2-40B4-BE49-F238E27FC236}">
                  <a16:creationId xmlns:a16="http://schemas.microsoft.com/office/drawing/2014/main" id="{4BCF09F1-D5B3-495B-9579-BE0A20681E60}"/>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866;p51">
              <a:extLst>
                <a:ext uri="{FF2B5EF4-FFF2-40B4-BE49-F238E27FC236}">
                  <a16:creationId xmlns:a16="http://schemas.microsoft.com/office/drawing/2014/main" id="{FBAE8901-4ED7-4FC2-9964-0110D08B67B8}"/>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867;p51">
              <a:extLst>
                <a:ext uri="{FF2B5EF4-FFF2-40B4-BE49-F238E27FC236}">
                  <a16:creationId xmlns:a16="http://schemas.microsoft.com/office/drawing/2014/main" id="{5D0C6607-DDAF-45F0-9C30-443540F8329C}"/>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868;p51">
              <a:extLst>
                <a:ext uri="{FF2B5EF4-FFF2-40B4-BE49-F238E27FC236}">
                  <a16:creationId xmlns:a16="http://schemas.microsoft.com/office/drawing/2014/main" id="{8BF6C9EE-7D5B-4E26-8A82-299B404A91DA}"/>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869;p51">
              <a:extLst>
                <a:ext uri="{FF2B5EF4-FFF2-40B4-BE49-F238E27FC236}">
                  <a16:creationId xmlns:a16="http://schemas.microsoft.com/office/drawing/2014/main" id="{778F0E6A-F967-4D49-B2B8-E37CE75EAC1E}"/>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870;p51">
              <a:extLst>
                <a:ext uri="{FF2B5EF4-FFF2-40B4-BE49-F238E27FC236}">
                  <a16:creationId xmlns:a16="http://schemas.microsoft.com/office/drawing/2014/main" id="{9180B2D8-8AF3-4D3C-ABDA-3B7B91EACEDF}"/>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871;p51">
              <a:extLst>
                <a:ext uri="{FF2B5EF4-FFF2-40B4-BE49-F238E27FC236}">
                  <a16:creationId xmlns:a16="http://schemas.microsoft.com/office/drawing/2014/main" id="{1B88BD43-532F-4B72-A529-380FF17B8FC1}"/>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872;p51">
              <a:extLst>
                <a:ext uri="{FF2B5EF4-FFF2-40B4-BE49-F238E27FC236}">
                  <a16:creationId xmlns:a16="http://schemas.microsoft.com/office/drawing/2014/main" id="{32069F4B-4CA9-4AA1-912E-E314F8427C30}"/>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873;p51">
              <a:extLst>
                <a:ext uri="{FF2B5EF4-FFF2-40B4-BE49-F238E27FC236}">
                  <a16:creationId xmlns:a16="http://schemas.microsoft.com/office/drawing/2014/main" id="{674608FC-C333-4B7D-A760-952B84FD1056}"/>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874;p51">
              <a:extLst>
                <a:ext uri="{FF2B5EF4-FFF2-40B4-BE49-F238E27FC236}">
                  <a16:creationId xmlns:a16="http://schemas.microsoft.com/office/drawing/2014/main" id="{8C36EB9D-A68A-4EE6-982C-4B6F488D142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875;p51">
              <a:extLst>
                <a:ext uri="{FF2B5EF4-FFF2-40B4-BE49-F238E27FC236}">
                  <a16:creationId xmlns:a16="http://schemas.microsoft.com/office/drawing/2014/main" id="{769544DE-7DE0-4F6E-81B7-2E5184C2449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876;p51">
              <a:extLst>
                <a:ext uri="{FF2B5EF4-FFF2-40B4-BE49-F238E27FC236}">
                  <a16:creationId xmlns:a16="http://schemas.microsoft.com/office/drawing/2014/main" id="{6BACD670-C7F7-423A-B048-52634EC371F3}"/>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877;p51">
              <a:extLst>
                <a:ext uri="{FF2B5EF4-FFF2-40B4-BE49-F238E27FC236}">
                  <a16:creationId xmlns:a16="http://schemas.microsoft.com/office/drawing/2014/main" id="{4D0F9B99-5BDB-4F43-878A-4FF2B4E27FA5}"/>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878;p51">
              <a:extLst>
                <a:ext uri="{FF2B5EF4-FFF2-40B4-BE49-F238E27FC236}">
                  <a16:creationId xmlns:a16="http://schemas.microsoft.com/office/drawing/2014/main" id="{F05EDB9D-452C-4FF6-8EAE-9CB734A90746}"/>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879;p51">
              <a:extLst>
                <a:ext uri="{FF2B5EF4-FFF2-40B4-BE49-F238E27FC236}">
                  <a16:creationId xmlns:a16="http://schemas.microsoft.com/office/drawing/2014/main" id="{5B9D4234-A725-4E1C-A4A8-76DFD124EF10}"/>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880;p51">
              <a:extLst>
                <a:ext uri="{FF2B5EF4-FFF2-40B4-BE49-F238E27FC236}">
                  <a16:creationId xmlns:a16="http://schemas.microsoft.com/office/drawing/2014/main" id="{C37C4AD1-7C7F-40A7-9E2F-F171F342D9D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881;p51">
              <a:extLst>
                <a:ext uri="{FF2B5EF4-FFF2-40B4-BE49-F238E27FC236}">
                  <a16:creationId xmlns:a16="http://schemas.microsoft.com/office/drawing/2014/main" id="{7BD35545-36C2-4698-8E26-105333059B25}"/>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882;p51">
              <a:extLst>
                <a:ext uri="{FF2B5EF4-FFF2-40B4-BE49-F238E27FC236}">
                  <a16:creationId xmlns:a16="http://schemas.microsoft.com/office/drawing/2014/main" id="{47F29535-E51D-4D0C-9729-050F799B379A}"/>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883;p51">
              <a:extLst>
                <a:ext uri="{FF2B5EF4-FFF2-40B4-BE49-F238E27FC236}">
                  <a16:creationId xmlns:a16="http://schemas.microsoft.com/office/drawing/2014/main" id="{C49F6048-85A4-4DA3-9ABF-AAD0F1A3A37B}"/>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884;p51">
              <a:extLst>
                <a:ext uri="{FF2B5EF4-FFF2-40B4-BE49-F238E27FC236}">
                  <a16:creationId xmlns:a16="http://schemas.microsoft.com/office/drawing/2014/main" id="{9FAFE6E7-97EB-498E-BC22-B5739315ADD0}"/>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885;p51">
              <a:extLst>
                <a:ext uri="{FF2B5EF4-FFF2-40B4-BE49-F238E27FC236}">
                  <a16:creationId xmlns:a16="http://schemas.microsoft.com/office/drawing/2014/main" id="{1CEA1A9E-A875-4BB6-84AE-A243E12EC58B}"/>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886;p51">
              <a:extLst>
                <a:ext uri="{FF2B5EF4-FFF2-40B4-BE49-F238E27FC236}">
                  <a16:creationId xmlns:a16="http://schemas.microsoft.com/office/drawing/2014/main" id="{2EF1BCB4-03DA-48DD-B100-88A3F948A4F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887;p51">
              <a:extLst>
                <a:ext uri="{FF2B5EF4-FFF2-40B4-BE49-F238E27FC236}">
                  <a16:creationId xmlns:a16="http://schemas.microsoft.com/office/drawing/2014/main" id="{EA4211CB-32B6-4511-81FB-E6F63E609D7C}"/>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888;p51">
              <a:extLst>
                <a:ext uri="{FF2B5EF4-FFF2-40B4-BE49-F238E27FC236}">
                  <a16:creationId xmlns:a16="http://schemas.microsoft.com/office/drawing/2014/main" id="{AB82050F-8B6B-4EC6-8601-1D2097752F76}"/>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889;p51">
              <a:extLst>
                <a:ext uri="{FF2B5EF4-FFF2-40B4-BE49-F238E27FC236}">
                  <a16:creationId xmlns:a16="http://schemas.microsoft.com/office/drawing/2014/main" id="{83936D7D-F732-4BCA-8C61-1253080A8F7F}"/>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890;p51">
              <a:extLst>
                <a:ext uri="{FF2B5EF4-FFF2-40B4-BE49-F238E27FC236}">
                  <a16:creationId xmlns:a16="http://schemas.microsoft.com/office/drawing/2014/main" id="{CBE92E96-C40F-48B0-8F54-6AD9A97891EE}"/>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891;p51">
              <a:extLst>
                <a:ext uri="{FF2B5EF4-FFF2-40B4-BE49-F238E27FC236}">
                  <a16:creationId xmlns:a16="http://schemas.microsoft.com/office/drawing/2014/main" id="{E360836C-47FB-46C5-8301-E470AF707F2E}"/>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892;p51">
              <a:extLst>
                <a:ext uri="{FF2B5EF4-FFF2-40B4-BE49-F238E27FC236}">
                  <a16:creationId xmlns:a16="http://schemas.microsoft.com/office/drawing/2014/main" id="{5DCCE467-2190-42D7-90C0-FC6BBDB4C88A}"/>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893;p51">
              <a:extLst>
                <a:ext uri="{FF2B5EF4-FFF2-40B4-BE49-F238E27FC236}">
                  <a16:creationId xmlns:a16="http://schemas.microsoft.com/office/drawing/2014/main" id="{74B06122-D3DB-44A8-81A1-82BA2FE01318}"/>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894;p51">
              <a:extLst>
                <a:ext uri="{FF2B5EF4-FFF2-40B4-BE49-F238E27FC236}">
                  <a16:creationId xmlns:a16="http://schemas.microsoft.com/office/drawing/2014/main" id="{063D9DD4-8C48-47C1-9960-B6A04C0E20E9}"/>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895;p51">
              <a:extLst>
                <a:ext uri="{FF2B5EF4-FFF2-40B4-BE49-F238E27FC236}">
                  <a16:creationId xmlns:a16="http://schemas.microsoft.com/office/drawing/2014/main" id="{D749B2FC-885D-4B19-BCAD-D3FFE4361024}"/>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896;p51">
              <a:extLst>
                <a:ext uri="{FF2B5EF4-FFF2-40B4-BE49-F238E27FC236}">
                  <a16:creationId xmlns:a16="http://schemas.microsoft.com/office/drawing/2014/main" id="{F10BA82B-D357-450B-945D-E9735D17CB22}"/>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897;p51">
              <a:extLst>
                <a:ext uri="{FF2B5EF4-FFF2-40B4-BE49-F238E27FC236}">
                  <a16:creationId xmlns:a16="http://schemas.microsoft.com/office/drawing/2014/main" id="{846CD288-ADD3-4A4B-A3B5-7F5E7B886AA4}"/>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898;p51">
              <a:extLst>
                <a:ext uri="{FF2B5EF4-FFF2-40B4-BE49-F238E27FC236}">
                  <a16:creationId xmlns:a16="http://schemas.microsoft.com/office/drawing/2014/main" id="{CA34674E-D1E2-404C-9F87-AC9027EA63C7}"/>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899;p51">
              <a:extLst>
                <a:ext uri="{FF2B5EF4-FFF2-40B4-BE49-F238E27FC236}">
                  <a16:creationId xmlns:a16="http://schemas.microsoft.com/office/drawing/2014/main" id="{55A37E92-2B13-4563-BB9D-910B8B2ADD25}"/>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900;p51">
              <a:extLst>
                <a:ext uri="{FF2B5EF4-FFF2-40B4-BE49-F238E27FC236}">
                  <a16:creationId xmlns:a16="http://schemas.microsoft.com/office/drawing/2014/main" id="{D853E2C0-4EA4-462C-A264-69F15721DA3B}"/>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901;p51">
              <a:extLst>
                <a:ext uri="{FF2B5EF4-FFF2-40B4-BE49-F238E27FC236}">
                  <a16:creationId xmlns:a16="http://schemas.microsoft.com/office/drawing/2014/main" id="{0FA2A189-6902-4E47-8A8A-C315EE634F30}"/>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902;p51">
              <a:extLst>
                <a:ext uri="{FF2B5EF4-FFF2-40B4-BE49-F238E27FC236}">
                  <a16:creationId xmlns:a16="http://schemas.microsoft.com/office/drawing/2014/main" id="{4A18CCDD-2725-45CF-AC54-AA9BDA284CDF}"/>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903;p51">
              <a:extLst>
                <a:ext uri="{FF2B5EF4-FFF2-40B4-BE49-F238E27FC236}">
                  <a16:creationId xmlns:a16="http://schemas.microsoft.com/office/drawing/2014/main" id="{2F28F129-ED9C-4B4E-AC18-3F18566C2264}"/>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904;p51">
              <a:extLst>
                <a:ext uri="{FF2B5EF4-FFF2-40B4-BE49-F238E27FC236}">
                  <a16:creationId xmlns:a16="http://schemas.microsoft.com/office/drawing/2014/main" id="{2A9BACA0-AE84-4689-97AE-854DE2F4B736}"/>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905;p51">
              <a:extLst>
                <a:ext uri="{FF2B5EF4-FFF2-40B4-BE49-F238E27FC236}">
                  <a16:creationId xmlns:a16="http://schemas.microsoft.com/office/drawing/2014/main" id="{0037C19E-CA54-4785-8577-72690200BE88}"/>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906;p51">
              <a:extLst>
                <a:ext uri="{FF2B5EF4-FFF2-40B4-BE49-F238E27FC236}">
                  <a16:creationId xmlns:a16="http://schemas.microsoft.com/office/drawing/2014/main" id="{DFC4748E-1B45-491B-AA1A-745446AA9A04}"/>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907;p51">
              <a:extLst>
                <a:ext uri="{FF2B5EF4-FFF2-40B4-BE49-F238E27FC236}">
                  <a16:creationId xmlns:a16="http://schemas.microsoft.com/office/drawing/2014/main" id="{53469E6B-8B76-48B3-8891-A4202B8E2177}"/>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908;p51">
              <a:extLst>
                <a:ext uri="{FF2B5EF4-FFF2-40B4-BE49-F238E27FC236}">
                  <a16:creationId xmlns:a16="http://schemas.microsoft.com/office/drawing/2014/main" id="{9949CF8E-B56A-444F-9E5D-F2B734C644DD}"/>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909;p51">
              <a:extLst>
                <a:ext uri="{FF2B5EF4-FFF2-40B4-BE49-F238E27FC236}">
                  <a16:creationId xmlns:a16="http://schemas.microsoft.com/office/drawing/2014/main" id="{3526DE36-64CE-4683-BF66-94B87C502B70}"/>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910;p51">
              <a:extLst>
                <a:ext uri="{FF2B5EF4-FFF2-40B4-BE49-F238E27FC236}">
                  <a16:creationId xmlns:a16="http://schemas.microsoft.com/office/drawing/2014/main" id="{1D015981-3631-4572-8FBC-51DCD9F27D8F}"/>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911;p51">
              <a:extLst>
                <a:ext uri="{FF2B5EF4-FFF2-40B4-BE49-F238E27FC236}">
                  <a16:creationId xmlns:a16="http://schemas.microsoft.com/office/drawing/2014/main" id="{19005D5A-40CB-4FC7-B61B-3DFC91A34526}"/>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912;p51">
              <a:extLst>
                <a:ext uri="{FF2B5EF4-FFF2-40B4-BE49-F238E27FC236}">
                  <a16:creationId xmlns:a16="http://schemas.microsoft.com/office/drawing/2014/main" id="{C92EF690-3BB1-4627-B7CA-3BF416AB3A95}"/>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913;p51">
              <a:extLst>
                <a:ext uri="{FF2B5EF4-FFF2-40B4-BE49-F238E27FC236}">
                  <a16:creationId xmlns:a16="http://schemas.microsoft.com/office/drawing/2014/main" id="{AB0589CF-30A0-4B29-B86A-372E0CF9A67A}"/>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914;p51">
              <a:extLst>
                <a:ext uri="{FF2B5EF4-FFF2-40B4-BE49-F238E27FC236}">
                  <a16:creationId xmlns:a16="http://schemas.microsoft.com/office/drawing/2014/main" id="{101E6809-9D61-4A96-A18C-D1CB5E31D001}"/>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915;p51">
              <a:extLst>
                <a:ext uri="{FF2B5EF4-FFF2-40B4-BE49-F238E27FC236}">
                  <a16:creationId xmlns:a16="http://schemas.microsoft.com/office/drawing/2014/main" id="{9E4D6DD9-F822-429E-8415-D1F37DBBE57D}"/>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916;p51">
              <a:extLst>
                <a:ext uri="{FF2B5EF4-FFF2-40B4-BE49-F238E27FC236}">
                  <a16:creationId xmlns:a16="http://schemas.microsoft.com/office/drawing/2014/main" id="{1521D6D6-BC2D-4075-9F52-D2D36361F423}"/>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917;p51">
              <a:extLst>
                <a:ext uri="{FF2B5EF4-FFF2-40B4-BE49-F238E27FC236}">
                  <a16:creationId xmlns:a16="http://schemas.microsoft.com/office/drawing/2014/main" id="{0AB8B544-EA15-4D23-8AA9-73D65DD25551}"/>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918;p51">
              <a:extLst>
                <a:ext uri="{FF2B5EF4-FFF2-40B4-BE49-F238E27FC236}">
                  <a16:creationId xmlns:a16="http://schemas.microsoft.com/office/drawing/2014/main" id="{178C7F28-DE0E-4897-84F0-0F928B578D34}"/>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919;p51">
              <a:extLst>
                <a:ext uri="{FF2B5EF4-FFF2-40B4-BE49-F238E27FC236}">
                  <a16:creationId xmlns:a16="http://schemas.microsoft.com/office/drawing/2014/main" id="{4EDAE7F7-FB9D-4F5B-825A-B953A4E2107D}"/>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920;p51">
              <a:extLst>
                <a:ext uri="{FF2B5EF4-FFF2-40B4-BE49-F238E27FC236}">
                  <a16:creationId xmlns:a16="http://schemas.microsoft.com/office/drawing/2014/main" id="{A6920F5B-E58E-4C80-954C-D362AF0AE054}"/>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21;p51">
              <a:extLst>
                <a:ext uri="{FF2B5EF4-FFF2-40B4-BE49-F238E27FC236}">
                  <a16:creationId xmlns:a16="http://schemas.microsoft.com/office/drawing/2014/main" id="{A0FBBAA2-3B97-4F68-A65F-33867A3CB0CA}"/>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922;p51">
              <a:extLst>
                <a:ext uri="{FF2B5EF4-FFF2-40B4-BE49-F238E27FC236}">
                  <a16:creationId xmlns:a16="http://schemas.microsoft.com/office/drawing/2014/main" id="{83F89E8B-CF06-49D2-8370-89ACBFF282C0}"/>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923;p51">
              <a:extLst>
                <a:ext uri="{FF2B5EF4-FFF2-40B4-BE49-F238E27FC236}">
                  <a16:creationId xmlns:a16="http://schemas.microsoft.com/office/drawing/2014/main" id="{77E404D5-4E86-4530-BD15-729A80166C3B}"/>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924;p51">
              <a:extLst>
                <a:ext uri="{FF2B5EF4-FFF2-40B4-BE49-F238E27FC236}">
                  <a16:creationId xmlns:a16="http://schemas.microsoft.com/office/drawing/2014/main" id="{73EEF1D6-4CD0-4468-AC89-0D8A6738A184}"/>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925;p51">
              <a:extLst>
                <a:ext uri="{FF2B5EF4-FFF2-40B4-BE49-F238E27FC236}">
                  <a16:creationId xmlns:a16="http://schemas.microsoft.com/office/drawing/2014/main" id="{F95F5ABA-672F-4E99-AE59-265A3011C1D9}"/>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926;p51">
              <a:extLst>
                <a:ext uri="{FF2B5EF4-FFF2-40B4-BE49-F238E27FC236}">
                  <a16:creationId xmlns:a16="http://schemas.microsoft.com/office/drawing/2014/main" id="{0348AE05-6C91-49D6-9800-1AD88165BD57}"/>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6927;p51">
              <a:extLst>
                <a:ext uri="{FF2B5EF4-FFF2-40B4-BE49-F238E27FC236}">
                  <a16:creationId xmlns:a16="http://schemas.microsoft.com/office/drawing/2014/main" id="{54F7B855-8AEE-4EB6-9175-1B94D579A377}"/>
                </a:ext>
              </a:extLst>
            </p:cNvPr>
            <p:cNvGrpSpPr/>
            <p:nvPr/>
          </p:nvGrpSpPr>
          <p:grpSpPr>
            <a:xfrm>
              <a:off x="2856407" y="3717135"/>
              <a:ext cx="699536" cy="860114"/>
              <a:chOff x="2856407" y="3717135"/>
              <a:chExt cx="699536" cy="860114"/>
            </a:xfrm>
          </p:grpSpPr>
          <p:sp>
            <p:nvSpPr>
              <p:cNvPr id="367" name="Google Shape;6928;p51">
                <a:extLst>
                  <a:ext uri="{FF2B5EF4-FFF2-40B4-BE49-F238E27FC236}">
                    <a16:creationId xmlns:a16="http://schemas.microsoft.com/office/drawing/2014/main" id="{476B7375-AF1B-4B62-85BE-2D19D844168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929;p51">
                <a:extLst>
                  <a:ext uri="{FF2B5EF4-FFF2-40B4-BE49-F238E27FC236}">
                    <a16:creationId xmlns:a16="http://schemas.microsoft.com/office/drawing/2014/main" id="{0F36A813-FFFB-4F29-8232-D1D2F1646BCD}"/>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930;p51">
                <a:extLst>
                  <a:ext uri="{FF2B5EF4-FFF2-40B4-BE49-F238E27FC236}">
                    <a16:creationId xmlns:a16="http://schemas.microsoft.com/office/drawing/2014/main" id="{297130F2-35B1-488B-986B-7A168EFDE458}"/>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931;p51">
                <a:extLst>
                  <a:ext uri="{FF2B5EF4-FFF2-40B4-BE49-F238E27FC236}">
                    <a16:creationId xmlns:a16="http://schemas.microsoft.com/office/drawing/2014/main" id="{3E8BBCC2-3155-4E1E-A0C1-332BCF409F3A}"/>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932;p51">
                <a:extLst>
                  <a:ext uri="{FF2B5EF4-FFF2-40B4-BE49-F238E27FC236}">
                    <a16:creationId xmlns:a16="http://schemas.microsoft.com/office/drawing/2014/main" id="{C62428DF-4E51-4AD7-9CAA-9275E0655698}"/>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933;p51">
                <a:extLst>
                  <a:ext uri="{FF2B5EF4-FFF2-40B4-BE49-F238E27FC236}">
                    <a16:creationId xmlns:a16="http://schemas.microsoft.com/office/drawing/2014/main" id="{C6CFC9E6-F670-422D-8E42-C7D8E19D27DA}"/>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934;p51">
                <a:extLst>
                  <a:ext uri="{FF2B5EF4-FFF2-40B4-BE49-F238E27FC236}">
                    <a16:creationId xmlns:a16="http://schemas.microsoft.com/office/drawing/2014/main" id="{CAC6C2BB-20C8-44CB-9632-C01D5B7E3C2F}"/>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935;p51">
                <a:extLst>
                  <a:ext uri="{FF2B5EF4-FFF2-40B4-BE49-F238E27FC236}">
                    <a16:creationId xmlns:a16="http://schemas.microsoft.com/office/drawing/2014/main" id="{F6718F6A-9072-4A93-9215-5E0A3B8D62B3}"/>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936;p51">
                <a:extLst>
                  <a:ext uri="{FF2B5EF4-FFF2-40B4-BE49-F238E27FC236}">
                    <a16:creationId xmlns:a16="http://schemas.microsoft.com/office/drawing/2014/main" id="{0A7F177D-E2E7-4840-8DB5-AFA0A8AEA3E9}"/>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937;p51">
                <a:extLst>
                  <a:ext uri="{FF2B5EF4-FFF2-40B4-BE49-F238E27FC236}">
                    <a16:creationId xmlns:a16="http://schemas.microsoft.com/office/drawing/2014/main" id="{2AA455F5-F8D8-40F5-9E6F-015E7258D7B5}"/>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938;p51">
                <a:extLst>
                  <a:ext uri="{FF2B5EF4-FFF2-40B4-BE49-F238E27FC236}">
                    <a16:creationId xmlns:a16="http://schemas.microsoft.com/office/drawing/2014/main" id="{824E8B87-37FD-4EAD-8CFC-9C26009D7C11}"/>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939;p51">
                <a:extLst>
                  <a:ext uri="{FF2B5EF4-FFF2-40B4-BE49-F238E27FC236}">
                    <a16:creationId xmlns:a16="http://schemas.microsoft.com/office/drawing/2014/main" id="{6B887AAD-4108-475F-A527-B5CFD28CC098}"/>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940;p51">
                <a:extLst>
                  <a:ext uri="{FF2B5EF4-FFF2-40B4-BE49-F238E27FC236}">
                    <a16:creationId xmlns:a16="http://schemas.microsoft.com/office/drawing/2014/main" id="{69A0FAFD-6CEF-4C91-B650-A3643A7E6705}"/>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941;p51">
                <a:extLst>
                  <a:ext uri="{FF2B5EF4-FFF2-40B4-BE49-F238E27FC236}">
                    <a16:creationId xmlns:a16="http://schemas.microsoft.com/office/drawing/2014/main" id="{053DC5CA-3E7C-4D07-94DD-DFF6255FF986}"/>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942;p51">
                <a:extLst>
                  <a:ext uri="{FF2B5EF4-FFF2-40B4-BE49-F238E27FC236}">
                    <a16:creationId xmlns:a16="http://schemas.microsoft.com/office/drawing/2014/main" id="{5C0F9998-09EA-44BE-9BB0-A664488C62B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943;p51">
                <a:extLst>
                  <a:ext uri="{FF2B5EF4-FFF2-40B4-BE49-F238E27FC236}">
                    <a16:creationId xmlns:a16="http://schemas.microsoft.com/office/drawing/2014/main" id="{D9F16279-0558-4405-8A66-87F10B53539B}"/>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944;p51">
                <a:extLst>
                  <a:ext uri="{FF2B5EF4-FFF2-40B4-BE49-F238E27FC236}">
                    <a16:creationId xmlns:a16="http://schemas.microsoft.com/office/drawing/2014/main" id="{0082AB1C-CAB9-4A82-92E0-42B0E7006CCE}"/>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945;p51">
                <a:extLst>
                  <a:ext uri="{FF2B5EF4-FFF2-40B4-BE49-F238E27FC236}">
                    <a16:creationId xmlns:a16="http://schemas.microsoft.com/office/drawing/2014/main" id="{C31C746B-9199-4BD3-B1DC-18736AC175F8}"/>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946;p51">
                <a:extLst>
                  <a:ext uri="{FF2B5EF4-FFF2-40B4-BE49-F238E27FC236}">
                    <a16:creationId xmlns:a16="http://schemas.microsoft.com/office/drawing/2014/main" id="{737055BB-4EFA-4B8C-986D-DF8090ADF459}"/>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947;p51">
                <a:extLst>
                  <a:ext uri="{FF2B5EF4-FFF2-40B4-BE49-F238E27FC236}">
                    <a16:creationId xmlns:a16="http://schemas.microsoft.com/office/drawing/2014/main" id="{F5D88761-7640-418A-9B6D-8BF940AA7761}"/>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948;p51">
                <a:extLst>
                  <a:ext uri="{FF2B5EF4-FFF2-40B4-BE49-F238E27FC236}">
                    <a16:creationId xmlns:a16="http://schemas.microsoft.com/office/drawing/2014/main" id="{BEC21883-FFC8-45F1-B00A-28EAF3C406DE}"/>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949;p51">
                <a:extLst>
                  <a:ext uri="{FF2B5EF4-FFF2-40B4-BE49-F238E27FC236}">
                    <a16:creationId xmlns:a16="http://schemas.microsoft.com/office/drawing/2014/main" id="{5F28DBBC-025B-447A-BE4B-38823BBB9C25}"/>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950;p51">
                <a:extLst>
                  <a:ext uri="{FF2B5EF4-FFF2-40B4-BE49-F238E27FC236}">
                    <a16:creationId xmlns:a16="http://schemas.microsoft.com/office/drawing/2014/main" id="{ECE8E113-B82D-4D49-810F-8DDE9F5E7B8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951;p51">
                <a:extLst>
                  <a:ext uri="{FF2B5EF4-FFF2-40B4-BE49-F238E27FC236}">
                    <a16:creationId xmlns:a16="http://schemas.microsoft.com/office/drawing/2014/main" id="{6680F098-57A0-42D6-A1A8-DB1E4014259D}"/>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952;p51">
                <a:extLst>
                  <a:ext uri="{FF2B5EF4-FFF2-40B4-BE49-F238E27FC236}">
                    <a16:creationId xmlns:a16="http://schemas.microsoft.com/office/drawing/2014/main" id="{921AAEA5-5EA5-4142-8631-24D033A1AAF0}"/>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953;p51">
                <a:extLst>
                  <a:ext uri="{FF2B5EF4-FFF2-40B4-BE49-F238E27FC236}">
                    <a16:creationId xmlns:a16="http://schemas.microsoft.com/office/drawing/2014/main" id="{EA7041D5-5AC4-46C2-8E0B-14EDCF9B0CBB}"/>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954;p51">
                <a:extLst>
                  <a:ext uri="{FF2B5EF4-FFF2-40B4-BE49-F238E27FC236}">
                    <a16:creationId xmlns:a16="http://schemas.microsoft.com/office/drawing/2014/main" id="{DFEB07E1-F613-4DA2-BE6C-8431551C9E3A}"/>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955;p51">
                <a:extLst>
                  <a:ext uri="{FF2B5EF4-FFF2-40B4-BE49-F238E27FC236}">
                    <a16:creationId xmlns:a16="http://schemas.microsoft.com/office/drawing/2014/main" id="{C9A0B631-8A1C-4A5D-9E39-C417647CE2F1}"/>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956;p51">
                <a:extLst>
                  <a:ext uri="{FF2B5EF4-FFF2-40B4-BE49-F238E27FC236}">
                    <a16:creationId xmlns:a16="http://schemas.microsoft.com/office/drawing/2014/main" id="{10F1B432-FAD8-412A-8AAE-4518B6F4777C}"/>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957;p51">
                <a:extLst>
                  <a:ext uri="{FF2B5EF4-FFF2-40B4-BE49-F238E27FC236}">
                    <a16:creationId xmlns:a16="http://schemas.microsoft.com/office/drawing/2014/main" id="{B5F3D3FD-B1D6-4582-8ED1-58F3258E425C}"/>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958;p51">
                <a:extLst>
                  <a:ext uri="{FF2B5EF4-FFF2-40B4-BE49-F238E27FC236}">
                    <a16:creationId xmlns:a16="http://schemas.microsoft.com/office/drawing/2014/main" id="{307B3825-BF8F-417A-BC24-DE49E4449244}"/>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959;p51">
                <a:extLst>
                  <a:ext uri="{FF2B5EF4-FFF2-40B4-BE49-F238E27FC236}">
                    <a16:creationId xmlns:a16="http://schemas.microsoft.com/office/drawing/2014/main" id="{3B0B5956-BB8C-4FED-8DC0-2553FE3AE7F1}"/>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960;p51">
                <a:extLst>
                  <a:ext uri="{FF2B5EF4-FFF2-40B4-BE49-F238E27FC236}">
                    <a16:creationId xmlns:a16="http://schemas.microsoft.com/office/drawing/2014/main" id="{336924F1-1CB9-42C2-BA57-573502452648}"/>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961;p51">
                <a:extLst>
                  <a:ext uri="{FF2B5EF4-FFF2-40B4-BE49-F238E27FC236}">
                    <a16:creationId xmlns:a16="http://schemas.microsoft.com/office/drawing/2014/main" id="{C295CFA2-3556-4F1D-9320-A7EE2ADF502C}"/>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962;p51">
                <a:extLst>
                  <a:ext uri="{FF2B5EF4-FFF2-40B4-BE49-F238E27FC236}">
                    <a16:creationId xmlns:a16="http://schemas.microsoft.com/office/drawing/2014/main" id="{55200B7A-084B-4612-BE6E-9B61F1FF9506}"/>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963;p51">
                <a:extLst>
                  <a:ext uri="{FF2B5EF4-FFF2-40B4-BE49-F238E27FC236}">
                    <a16:creationId xmlns:a16="http://schemas.microsoft.com/office/drawing/2014/main" id="{264416C9-21BC-4FDD-99A2-6EC522E67288}"/>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964;p51">
                <a:extLst>
                  <a:ext uri="{FF2B5EF4-FFF2-40B4-BE49-F238E27FC236}">
                    <a16:creationId xmlns:a16="http://schemas.microsoft.com/office/drawing/2014/main" id="{74FAA77B-1DF3-432E-8B94-0A7CBCEF7467}"/>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965;p51">
                <a:extLst>
                  <a:ext uri="{FF2B5EF4-FFF2-40B4-BE49-F238E27FC236}">
                    <a16:creationId xmlns:a16="http://schemas.microsoft.com/office/drawing/2014/main" id="{2480ED78-9674-49B5-B3E6-368D379FC10F}"/>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966;p51">
                <a:extLst>
                  <a:ext uri="{FF2B5EF4-FFF2-40B4-BE49-F238E27FC236}">
                    <a16:creationId xmlns:a16="http://schemas.microsoft.com/office/drawing/2014/main" id="{22B034C8-F311-406C-B778-C9336D47611F}"/>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967;p51">
                <a:extLst>
                  <a:ext uri="{FF2B5EF4-FFF2-40B4-BE49-F238E27FC236}">
                    <a16:creationId xmlns:a16="http://schemas.microsoft.com/office/drawing/2014/main" id="{A86782F6-9ECD-46D1-80D6-AFA42FB51863}"/>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968;p51">
                <a:extLst>
                  <a:ext uri="{FF2B5EF4-FFF2-40B4-BE49-F238E27FC236}">
                    <a16:creationId xmlns:a16="http://schemas.microsoft.com/office/drawing/2014/main" id="{5E7219B2-AA38-46DB-9716-6523DBCB69F2}"/>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969;p51">
                <a:extLst>
                  <a:ext uri="{FF2B5EF4-FFF2-40B4-BE49-F238E27FC236}">
                    <a16:creationId xmlns:a16="http://schemas.microsoft.com/office/drawing/2014/main" id="{62F19D7F-09AA-46EA-8445-C1A466529687}"/>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970;p51">
                <a:extLst>
                  <a:ext uri="{FF2B5EF4-FFF2-40B4-BE49-F238E27FC236}">
                    <a16:creationId xmlns:a16="http://schemas.microsoft.com/office/drawing/2014/main" id="{44680B31-83A1-4FFF-97F9-E0DED22B482B}"/>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971;p51">
                <a:extLst>
                  <a:ext uri="{FF2B5EF4-FFF2-40B4-BE49-F238E27FC236}">
                    <a16:creationId xmlns:a16="http://schemas.microsoft.com/office/drawing/2014/main" id="{328C780C-0053-4EFC-810E-1FACDB8D3698}"/>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972;p51">
                <a:extLst>
                  <a:ext uri="{FF2B5EF4-FFF2-40B4-BE49-F238E27FC236}">
                    <a16:creationId xmlns:a16="http://schemas.microsoft.com/office/drawing/2014/main" id="{118CE55C-1C68-4A30-8EEB-498CFA023B04}"/>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973;p51">
                <a:extLst>
                  <a:ext uri="{FF2B5EF4-FFF2-40B4-BE49-F238E27FC236}">
                    <a16:creationId xmlns:a16="http://schemas.microsoft.com/office/drawing/2014/main" id="{A04F3A44-A2CE-497D-B125-61E172617277}"/>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974;p51">
                <a:extLst>
                  <a:ext uri="{FF2B5EF4-FFF2-40B4-BE49-F238E27FC236}">
                    <a16:creationId xmlns:a16="http://schemas.microsoft.com/office/drawing/2014/main" id="{3E823A44-0C6D-4D61-A9E9-6B8603DDEAB4}"/>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975;p51">
                <a:extLst>
                  <a:ext uri="{FF2B5EF4-FFF2-40B4-BE49-F238E27FC236}">
                    <a16:creationId xmlns:a16="http://schemas.microsoft.com/office/drawing/2014/main" id="{AE740447-DC7D-4EBB-A39D-6C3AE63BB5C5}"/>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976;p51">
                <a:extLst>
                  <a:ext uri="{FF2B5EF4-FFF2-40B4-BE49-F238E27FC236}">
                    <a16:creationId xmlns:a16="http://schemas.microsoft.com/office/drawing/2014/main" id="{385C485C-79DB-43F8-8F3A-242F5E3EF28D}"/>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977;p51">
                <a:extLst>
                  <a:ext uri="{FF2B5EF4-FFF2-40B4-BE49-F238E27FC236}">
                    <a16:creationId xmlns:a16="http://schemas.microsoft.com/office/drawing/2014/main" id="{D07FDA62-A0EE-4D97-BAD7-ED9EA3701E8D}"/>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978;p51">
                <a:extLst>
                  <a:ext uri="{FF2B5EF4-FFF2-40B4-BE49-F238E27FC236}">
                    <a16:creationId xmlns:a16="http://schemas.microsoft.com/office/drawing/2014/main" id="{14DA160E-4A4A-4384-BCAB-037BFF4159E4}"/>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979;p51">
                <a:extLst>
                  <a:ext uri="{FF2B5EF4-FFF2-40B4-BE49-F238E27FC236}">
                    <a16:creationId xmlns:a16="http://schemas.microsoft.com/office/drawing/2014/main" id="{B8A116E8-C666-44FB-8941-F450D7F9ABE5}"/>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980;p51">
                <a:extLst>
                  <a:ext uri="{FF2B5EF4-FFF2-40B4-BE49-F238E27FC236}">
                    <a16:creationId xmlns:a16="http://schemas.microsoft.com/office/drawing/2014/main" id="{8D2A7CEA-5099-4758-B602-7984FA11341F}"/>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981;p51">
                <a:extLst>
                  <a:ext uri="{FF2B5EF4-FFF2-40B4-BE49-F238E27FC236}">
                    <a16:creationId xmlns:a16="http://schemas.microsoft.com/office/drawing/2014/main" id="{315A5E38-871A-4148-A1F0-39B290FE18AE}"/>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982;p51">
                <a:extLst>
                  <a:ext uri="{FF2B5EF4-FFF2-40B4-BE49-F238E27FC236}">
                    <a16:creationId xmlns:a16="http://schemas.microsoft.com/office/drawing/2014/main" id="{DA280EFA-A7D8-4DC3-90C2-D367B19267ED}"/>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983;p51">
                <a:extLst>
                  <a:ext uri="{FF2B5EF4-FFF2-40B4-BE49-F238E27FC236}">
                    <a16:creationId xmlns:a16="http://schemas.microsoft.com/office/drawing/2014/main" id="{5BFA209C-9790-4251-857B-9EA688E5501A}"/>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984;p51">
                <a:extLst>
                  <a:ext uri="{FF2B5EF4-FFF2-40B4-BE49-F238E27FC236}">
                    <a16:creationId xmlns:a16="http://schemas.microsoft.com/office/drawing/2014/main" id="{BEF50B04-A1BE-4A6B-8F53-23AD8C499B8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985;p51">
                <a:extLst>
                  <a:ext uri="{FF2B5EF4-FFF2-40B4-BE49-F238E27FC236}">
                    <a16:creationId xmlns:a16="http://schemas.microsoft.com/office/drawing/2014/main" id="{1350387B-638F-4B69-BDBA-DFCD97E13423}"/>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986;p51">
                <a:extLst>
                  <a:ext uri="{FF2B5EF4-FFF2-40B4-BE49-F238E27FC236}">
                    <a16:creationId xmlns:a16="http://schemas.microsoft.com/office/drawing/2014/main" id="{57035BB4-D878-4D3B-B078-233B7A9424DF}"/>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987;p51">
                <a:extLst>
                  <a:ext uri="{FF2B5EF4-FFF2-40B4-BE49-F238E27FC236}">
                    <a16:creationId xmlns:a16="http://schemas.microsoft.com/office/drawing/2014/main" id="{5BE223D8-7B67-40E3-B3A8-897AF183C73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988;p51">
                <a:extLst>
                  <a:ext uri="{FF2B5EF4-FFF2-40B4-BE49-F238E27FC236}">
                    <a16:creationId xmlns:a16="http://schemas.microsoft.com/office/drawing/2014/main" id="{A5652157-7028-43CD-80A7-7DC612AC9822}"/>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989;p51">
                <a:extLst>
                  <a:ext uri="{FF2B5EF4-FFF2-40B4-BE49-F238E27FC236}">
                    <a16:creationId xmlns:a16="http://schemas.microsoft.com/office/drawing/2014/main" id="{705546AF-893F-4CE7-809E-E955951DD52D}"/>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990;p51">
                <a:extLst>
                  <a:ext uri="{FF2B5EF4-FFF2-40B4-BE49-F238E27FC236}">
                    <a16:creationId xmlns:a16="http://schemas.microsoft.com/office/drawing/2014/main" id="{72090970-E2D7-480D-B23C-CFAB177274A5}"/>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991;p51">
                <a:extLst>
                  <a:ext uri="{FF2B5EF4-FFF2-40B4-BE49-F238E27FC236}">
                    <a16:creationId xmlns:a16="http://schemas.microsoft.com/office/drawing/2014/main" id="{792EBF71-4939-4A57-B640-5C95D2ED9EAE}"/>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992;p51">
                <a:extLst>
                  <a:ext uri="{FF2B5EF4-FFF2-40B4-BE49-F238E27FC236}">
                    <a16:creationId xmlns:a16="http://schemas.microsoft.com/office/drawing/2014/main" id="{3EA8DA47-0A53-404D-AD4C-5BE0D6360AB9}"/>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993;p51">
                <a:extLst>
                  <a:ext uri="{FF2B5EF4-FFF2-40B4-BE49-F238E27FC236}">
                    <a16:creationId xmlns:a16="http://schemas.microsoft.com/office/drawing/2014/main" id="{9BFDB78D-5CB9-463F-9FE1-738890A94969}"/>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994;p51">
                <a:extLst>
                  <a:ext uri="{FF2B5EF4-FFF2-40B4-BE49-F238E27FC236}">
                    <a16:creationId xmlns:a16="http://schemas.microsoft.com/office/drawing/2014/main" id="{E24C8BF1-B811-49F4-94D4-11F1838D9A3B}"/>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995;p51">
                <a:extLst>
                  <a:ext uri="{FF2B5EF4-FFF2-40B4-BE49-F238E27FC236}">
                    <a16:creationId xmlns:a16="http://schemas.microsoft.com/office/drawing/2014/main" id="{D5420D24-9E5B-4F19-A875-2871EFBA8ABF}"/>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996;p51">
                <a:extLst>
                  <a:ext uri="{FF2B5EF4-FFF2-40B4-BE49-F238E27FC236}">
                    <a16:creationId xmlns:a16="http://schemas.microsoft.com/office/drawing/2014/main" id="{164C6C6D-A047-4026-A0A3-3C52C6465794}"/>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997;p51">
                <a:extLst>
                  <a:ext uri="{FF2B5EF4-FFF2-40B4-BE49-F238E27FC236}">
                    <a16:creationId xmlns:a16="http://schemas.microsoft.com/office/drawing/2014/main" id="{320AEFDC-3DA7-4332-8E18-F7602019DE57}"/>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998;p51">
                <a:extLst>
                  <a:ext uri="{FF2B5EF4-FFF2-40B4-BE49-F238E27FC236}">
                    <a16:creationId xmlns:a16="http://schemas.microsoft.com/office/drawing/2014/main" id="{6985FDF2-BCBC-4F25-B8B9-C61B3ECC325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6999;p51">
                <a:extLst>
                  <a:ext uri="{FF2B5EF4-FFF2-40B4-BE49-F238E27FC236}">
                    <a16:creationId xmlns:a16="http://schemas.microsoft.com/office/drawing/2014/main" id="{66A5A1A3-E70C-40B6-A157-C5F7FC21F404}"/>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000;p51">
                <a:extLst>
                  <a:ext uri="{FF2B5EF4-FFF2-40B4-BE49-F238E27FC236}">
                    <a16:creationId xmlns:a16="http://schemas.microsoft.com/office/drawing/2014/main" id="{A3B28700-8340-4919-8B4E-534EF8999C9B}"/>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001;p51">
                <a:extLst>
                  <a:ext uri="{FF2B5EF4-FFF2-40B4-BE49-F238E27FC236}">
                    <a16:creationId xmlns:a16="http://schemas.microsoft.com/office/drawing/2014/main" id="{CB8839E3-D076-48EA-802E-5B40F7248C98}"/>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002;p51">
                <a:extLst>
                  <a:ext uri="{FF2B5EF4-FFF2-40B4-BE49-F238E27FC236}">
                    <a16:creationId xmlns:a16="http://schemas.microsoft.com/office/drawing/2014/main" id="{A30CEDF5-BB29-4306-8BAD-598A279B240D}"/>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003;p51">
                <a:extLst>
                  <a:ext uri="{FF2B5EF4-FFF2-40B4-BE49-F238E27FC236}">
                    <a16:creationId xmlns:a16="http://schemas.microsoft.com/office/drawing/2014/main" id="{3C7C7AC5-E675-4931-BFF5-A8E52BAA917F}"/>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004;p51">
                <a:extLst>
                  <a:ext uri="{FF2B5EF4-FFF2-40B4-BE49-F238E27FC236}">
                    <a16:creationId xmlns:a16="http://schemas.microsoft.com/office/drawing/2014/main" id="{8650CACF-C029-41DC-B957-30FF047925DB}"/>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005;p51">
                <a:extLst>
                  <a:ext uri="{FF2B5EF4-FFF2-40B4-BE49-F238E27FC236}">
                    <a16:creationId xmlns:a16="http://schemas.microsoft.com/office/drawing/2014/main" id="{B9C5CB85-8202-499A-AFE8-A5F2B793EB4A}"/>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006;p51">
                <a:extLst>
                  <a:ext uri="{FF2B5EF4-FFF2-40B4-BE49-F238E27FC236}">
                    <a16:creationId xmlns:a16="http://schemas.microsoft.com/office/drawing/2014/main" id="{A342537E-822A-4C49-B40A-EE625ACC837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007;p51">
                <a:extLst>
                  <a:ext uri="{FF2B5EF4-FFF2-40B4-BE49-F238E27FC236}">
                    <a16:creationId xmlns:a16="http://schemas.microsoft.com/office/drawing/2014/main" id="{C03E2053-D89D-4A99-B346-02F2518FF8D4}"/>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008;p51">
                <a:extLst>
                  <a:ext uri="{FF2B5EF4-FFF2-40B4-BE49-F238E27FC236}">
                    <a16:creationId xmlns:a16="http://schemas.microsoft.com/office/drawing/2014/main" id="{E54F08BF-BFB2-49BF-B17F-9277F1B782AD}"/>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009;p51">
                <a:extLst>
                  <a:ext uri="{FF2B5EF4-FFF2-40B4-BE49-F238E27FC236}">
                    <a16:creationId xmlns:a16="http://schemas.microsoft.com/office/drawing/2014/main" id="{CF611197-2E55-4FC8-95E3-CA2227C28BD1}"/>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010;p51">
                <a:extLst>
                  <a:ext uri="{FF2B5EF4-FFF2-40B4-BE49-F238E27FC236}">
                    <a16:creationId xmlns:a16="http://schemas.microsoft.com/office/drawing/2014/main" id="{38026A46-3774-43A9-8097-94A0B1FBEE11}"/>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011;p51">
                <a:extLst>
                  <a:ext uri="{FF2B5EF4-FFF2-40B4-BE49-F238E27FC236}">
                    <a16:creationId xmlns:a16="http://schemas.microsoft.com/office/drawing/2014/main" id="{CB7237C3-6ECB-4384-8BE4-72004DC22D2A}"/>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012;p51">
                <a:extLst>
                  <a:ext uri="{FF2B5EF4-FFF2-40B4-BE49-F238E27FC236}">
                    <a16:creationId xmlns:a16="http://schemas.microsoft.com/office/drawing/2014/main" id="{697D4D23-D827-4942-8358-F467496249B0}"/>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013;p51">
                <a:extLst>
                  <a:ext uri="{FF2B5EF4-FFF2-40B4-BE49-F238E27FC236}">
                    <a16:creationId xmlns:a16="http://schemas.microsoft.com/office/drawing/2014/main" id="{B12C8999-58BF-4B03-8AFE-AB5D2B7106A8}"/>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014;p51">
                <a:extLst>
                  <a:ext uri="{FF2B5EF4-FFF2-40B4-BE49-F238E27FC236}">
                    <a16:creationId xmlns:a16="http://schemas.microsoft.com/office/drawing/2014/main" id="{19261F34-0E8B-4646-984E-6C536EE68014}"/>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015;p51">
                <a:extLst>
                  <a:ext uri="{FF2B5EF4-FFF2-40B4-BE49-F238E27FC236}">
                    <a16:creationId xmlns:a16="http://schemas.microsoft.com/office/drawing/2014/main" id="{24B75338-9D10-4935-9670-091C3AFD5AD5}"/>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016;p51">
                <a:extLst>
                  <a:ext uri="{FF2B5EF4-FFF2-40B4-BE49-F238E27FC236}">
                    <a16:creationId xmlns:a16="http://schemas.microsoft.com/office/drawing/2014/main" id="{BD30B55C-639F-44C7-8649-BB1A54CD2493}"/>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017;p51">
                <a:extLst>
                  <a:ext uri="{FF2B5EF4-FFF2-40B4-BE49-F238E27FC236}">
                    <a16:creationId xmlns:a16="http://schemas.microsoft.com/office/drawing/2014/main" id="{9ADB3014-B3F1-49A3-8CC6-870DF993E2B3}"/>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018;p51">
                <a:extLst>
                  <a:ext uri="{FF2B5EF4-FFF2-40B4-BE49-F238E27FC236}">
                    <a16:creationId xmlns:a16="http://schemas.microsoft.com/office/drawing/2014/main" id="{CF653007-F02C-4ECD-9268-92FD78B69D2A}"/>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019;p51">
                <a:extLst>
                  <a:ext uri="{FF2B5EF4-FFF2-40B4-BE49-F238E27FC236}">
                    <a16:creationId xmlns:a16="http://schemas.microsoft.com/office/drawing/2014/main" id="{7AEBCD94-56BB-4744-887D-F7DEB96F6A07}"/>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020;p51">
                <a:extLst>
                  <a:ext uri="{FF2B5EF4-FFF2-40B4-BE49-F238E27FC236}">
                    <a16:creationId xmlns:a16="http://schemas.microsoft.com/office/drawing/2014/main" id="{FF4532B8-9B27-4B32-AF64-7BA1FF61D7BF}"/>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021;p51">
                <a:extLst>
                  <a:ext uri="{FF2B5EF4-FFF2-40B4-BE49-F238E27FC236}">
                    <a16:creationId xmlns:a16="http://schemas.microsoft.com/office/drawing/2014/main" id="{F2B9E3AD-A76B-4EAB-B15C-946C160AB72D}"/>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022;p51">
                <a:extLst>
                  <a:ext uri="{FF2B5EF4-FFF2-40B4-BE49-F238E27FC236}">
                    <a16:creationId xmlns:a16="http://schemas.microsoft.com/office/drawing/2014/main" id="{E71D9964-AA41-4A79-BFE1-F756A2FFD57A}"/>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023;p51">
                <a:extLst>
                  <a:ext uri="{FF2B5EF4-FFF2-40B4-BE49-F238E27FC236}">
                    <a16:creationId xmlns:a16="http://schemas.microsoft.com/office/drawing/2014/main" id="{73D476F4-D04B-4B12-9DBB-1EFE785C8AA4}"/>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024;p51">
                <a:extLst>
                  <a:ext uri="{FF2B5EF4-FFF2-40B4-BE49-F238E27FC236}">
                    <a16:creationId xmlns:a16="http://schemas.microsoft.com/office/drawing/2014/main" id="{01B0654B-03FC-4C0D-BE7D-52F92D02D43D}"/>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025;p51">
                <a:extLst>
                  <a:ext uri="{FF2B5EF4-FFF2-40B4-BE49-F238E27FC236}">
                    <a16:creationId xmlns:a16="http://schemas.microsoft.com/office/drawing/2014/main" id="{5DC1E832-4A52-4205-91B9-8914684456B0}"/>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26;p51">
                <a:extLst>
                  <a:ext uri="{FF2B5EF4-FFF2-40B4-BE49-F238E27FC236}">
                    <a16:creationId xmlns:a16="http://schemas.microsoft.com/office/drawing/2014/main" id="{4CDDCF2A-C845-4BE9-A1D1-52EA07A657AE}"/>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27;p51">
                <a:extLst>
                  <a:ext uri="{FF2B5EF4-FFF2-40B4-BE49-F238E27FC236}">
                    <a16:creationId xmlns:a16="http://schemas.microsoft.com/office/drawing/2014/main" id="{B5304C22-DA08-4EBA-8D9F-704AA6269F26}"/>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28;p51">
                <a:extLst>
                  <a:ext uri="{FF2B5EF4-FFF2-40B4-BE49-F238E27FC236}">
                    <a16:creationId xmlns:a16="http://schemas.microsoft.com/office/drawing/2014/main" id="{2D8E8108-7746-42D2-87B1-4F05A41861E5}"/>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1491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sp>
        <p:nvSpPr>
          <p:cNvPr id="3290" name="Google Shape;3290;p33"/>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Session 2 A</a:t>
            </a:r>
          </a:p>
        </p:txBody>
      </p:sp>
      <p:grpSp>
        <p:nvGrpSpPr>
          <p:cNvPr id="3292" name="Google Shape;3292;p33"/>
          <p:cNvGrpSpPr/>
          <p:nvPr/>
        </p:nvGrpSpPr>
        <p:grpSpPr>
          <a:xfrm>
            <a:off x="8029241" y="154008"/>
            <a:ext cx="264001" cy="226285"/>
            <a:chOff x="753950" y="238125"/>
            <a:chExt cx="6111125" cy="5238075"/>
          </a:xfrm>
        </p:grpSpPr>
        <p:sp>
          <p:nvSpPr>
            <p:cNvPr id="3293" name="Google Shape;3293;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0" name="Google Shape;3320;p33"/>
          <p:cNvGrpSpPr/>
          <p:nvPr/>
        </p:nvGrpSpPr>
        <p:grpSpPr>
          <a:xfrm>
            <a:off x="8365321" y="154008"/>
            <a:ext cx="264001" cy="226285"/>
            <a:chOff x="753950" y="238125"/>
            <a:chExt cx="6111125" cy="5238075"/>
          </a:xfrm>
        </p:grpSpPr>
        <p:sp>
          <p:nvSpPr>
            <p:cNvPr id="3321" name="Google Shape;3321;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8" name="Google Shape;3348;p33"/>
          <p:cNvGrpSpPr/>
          <p:nvPr/>
        </p:nvGrpSpPr>
        <p:grpSpPr>
          <a:xfrm>
            <a:off x="8701401" y="154008"/>
            <a:ext cx="264001" cy="226285"/>
            <a:chOff x="753950" y="238125"/>
            <a:chExt cx="6111125" cy="5238075"/>
          </a:xfrm>
        </p:grpSpPr>
        <p:sp>
          <p:nvSpPr>
            <p:cNvPr id="3349" name="Google Shape;3349;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3121;p30">
            <a:extLst>
              <a:ext uri="{FF2B5EF4-FFF2-40B4-BE49-F238E27FC236}">
                <a16:creationId xmlns:a16="http://schemas.microsoft.com/office/drawing/2014/main" id="{4E1FB280-2E65-47CD-950E-A0CCB29A55F0}"/>
              </a:ext>
            </a:extLst>
          </p:cNvPr>
          <p:cNvSpPr txBox="1">
            <a:spLocks noGrp="1"/>
          </p:cNvSpPr>
          <p:nvPr>
            <p:ph type="title"/>
          </p:nvPr>
        </p:nvSpPr>
        <p:spPr>
          <a:xfrm>
            <a:off x="1334700" y="1667625"/>
            <a:ext cx="6474600" cy="1610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accent6">
                    <a:lumMod val="40000"/>
                    <a:lumOff val="60000"/>
                  </a:schemeClr>
                </a:solidFill>
              </a:rPr>
              <a:t>Missiles &amp; Bombes</a:t>
            </a:r>
            <a:br>
              <a:rPr lang="fr-FR" dirty="0">
                <a:solidFill>
                  <a:schemeClr val="accent6">
                    <a:lumMod val="40000"/>
                    <a:lumOff val="60000"/>
                  </a:schemeClr>
                </a:solidFill>
              </a:rPr>
            </a:br>
            <a:r>
              <a:rPr lang="fr-FR" dirty="0">
                <a:solidFill>
                  <a:schemeClr val="accent6">
                    <a:lumMod val="40000"/>
                    <a:lumOff val="60000"/>
                  </a:schemeClr>
                </a:solidFill>
              </a:rPr>
              <a:t>Collisions</a:t>
            </a:r>
            <a:br>
              <a:rPr lang="fr-FR" dirty="0">
                <a:solidFill>
                  <a:schemeClr val="accent6">
                    <a:lumMod val="40000"/>
                    <a:lumOff val="60000"/>
                  </a:schemeClr>
                </a:solidFill>
              </a:rPr>
            </a:br>
            <a:endParaRPr dirty="0">
              <a:solidFill>
                <a:schemeClr val="accent6">
                  <a:lumMod val="40000"/>
                  <a:lumOff val="60000"/>
                </a:schemeClr>
              </a:solidFill>
            </a:endParaRPr>
          </a:p>
        </p:txBody>
      </p:sp>
    </p:spTree>
    <p:extLst>
      <p:ext uri="{BB962C8B-B14F-4D97-AF65-F5344CB8AC3E}">
        <p14:creationId xmlns:p14="http://schemas.microsoft.com/office/powerpoint/2010/main" val="307900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Définition de la Classe Missile</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après la classe Bunker</a:t>
            </a:r>
          </a:p>
          <a:p>
            <a:pPr marL="0" lvl="0" indent="0" algn="l" rtl="0">
              <a:spcBef>
                <a:spcPts val="0"/>
              </a:spcBef>
              <a:buNone/>
            </a:pPr>
            <a:r>
              <a:rPr lang="fr-FR" dirty="0">
                <a:solidFill>
                  <a:srgbClr val="FFC000"/>
                </a:solidFill>
                <a:latin typeface="JetBrains Mono" panose="02010509020102050004" pitchFamily="49" charset="0"/>
              </a:rPr>
              <a:t>class</a:t>
            </a:r>
            <a:r>
              <a:rPr lang="fr-FR" dirty="0">
                <a:latin typeface="JetBrains Mono" panose="02010509020102050004" pitchFamily="49" charset="0"/>
              </a:rPr>
              <a:t> Missile(</a:t>
            </a:r>
            <a:r>
              <a:rPr lang="fr-FR" dirty="0" err="1">
                <a:latin typeface="JetBrains Mono" panose="02010509020102050004" pitchFamily="49" charset="0"/>
              </a:rPr>
              <a:t>pygame.sprite.Sprite</a:t>
            </a:r>
            <a:r>
              <a:rPr lang="fr-FR" dirty="0">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def</a:t>
            </a:r>
            <a:r>
              <a:rPr lang="fr-FR" dirty="0">
                <a:latin typeface="JetBrains Mono" panose="02010509020102050004" pitchFamily="49" charset="0"/>
              </a:rPr>
              <a:t> __init__(</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latin typeface="JetBrains Mono" panose="02010509020102050004" pitchFamily="49" charset="0"/>
              </a:rPr>
              <a:t>pygame.sprite.Sprite.__init</a:t>
            </a:r>
            <a:r>
              <a:rPr lang="fr-FR" dirty="0">
                <a:latin typeface="JetBrains Mono" panose="02010509020102050004" pitchFamily="49" charset="0"/>
              </a:rPr>
              <a:t>__(</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.image</a:t>
            </a:r>
            <a:r>
              <a:rPr lang="fr-FR" dirty="0">
                <a:latin typeface="JetBrains Mono" panose="02010509020102050004" pitchFamily="49" charset="0"/>
              </a:rPr>
              <a:t> = </a:t>
            </a:r>
            <a:r>
              <a:rPr lang="fr-FR" dirty="0" err="1">
                <a:latin typeface="JetBrains Mono" panose="02010509020102050004" pitchFamily="49" charset="0"/>
              </a:rPr>
              <a:t>pygame.Surface</a:t>
            </a:r>
            <a:r>
              <a:rPr lang="fr-FR" dirty="0">
                <a:latin typeface="JetBrains Mono" panose="02010509020102050004" pitchFamily="49" charset="0"/>
              </a:rPr>
              <a:t>([</a:t>
            </a:r>
            <a:r>
              <a:rPr lang="fr-FR" dirty="0">
                <a:solidFill>
                  <a:srgbClr val="00B0F0"/>
                </a:solidFill>
                <a:latin typeface="JetBrains Mono" panose="02010509020102050004" pitchFamily="49" charset="0"/>
              </a:rPr>
              <a:t>5</a:t>
            </a:r>
            <a:r>
              <a:rPr lang="fr-FR" dirty="0">
                <a:latin typeface="JetBrains Mono" panose="02010509020102050004" pitchFamily="49" charset="0"/>
              </a:rPr>
              <a:t>,</a:t>
            </a:r>
            <a:r>
              <a:rPr lang="fr-FR" dirty="0">
                <a:solidFill>
                  <a:srgbClr val="00B0F0"/>
                </a:solidFill>
                <a:latin typeface="JetBrains Mono" panose="02010509020102050004" pitchFamily="49" charset="0"/>
              </a:rPr>
              <a:t>10</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.image.fill</a:t>
            </a:r>
            <a:r>
              <a:rPr lang="fr-FR" dirty="0">
                <a:latin typeface="JetBrains Mono" panose="02010509020102050004" pitchFamily="49" charset="0"/>
              </a:rPr>
              <a:t>(vert)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.rect</a:t>
            </a:r>
            <a:r>
              <a:rPr lang="fr-FR" dirty="0">
                <a:latin typeface="JetBrains Mono" panose="02010509020102050004" pitchFamily="49" charset="0"/>
              </a:rPr>
              <a:t> = </a:t>
            </a:r>
            <a:r>
              <a:rPr lang="fr-FR" dirty="0" err="1">
                <a:latin typeface="JetBrains Mono" panose="02010509020102050004" pitchFamily="49" charset="0"/>
              </a:rPr>
              <a:t>self.image.get_rect</a:t>
            </a:r>
            <a:r>
              <a:rPr lang="fr-FR" dirty="0">
                <a:latin typeface="JetBrains Mono" panose="02010509020102050004" pitchFamily="49" charset="0"/>
              </a:rPr>
              <a:t>()  </a:t>
            </a:r>
            <a:r>
              <a:rPr lang="fr-FR" sz="1400" dirty="0">
                <a:solidFill>
                  <a:schemeClr val="tx2">
                    <a:lumMod val="75000"/>
                  </a:schemeClr>
                </a:solidFill>
                <a:latin typeface="JetBrains Mono" panose="02010509020102050004" pitchFamily="49" charset="0"/>
              </a:rPr>
              <a:t>#rectangle de collision</a:t>
            </a:r>
            <a:endParaRPr lang="fr-FR" dirty="0">
              <a:solidFill>
                <a:schemeClr val="tx2">
                  <a:lumMod val="75000"/>
                </a:schemeClr>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def</a:t>
            </a:r>
            <a:r>
              <a:rPr lang="fr-FR" dirty="0">
                <a:latin typeface="JetBrains Mono" panose="02010509020102050004" pitchFamily="49" charset="0"/>
              </a:rPr>
              <a:t> update(</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.rect.y</a:t>
            </a:r>
            <a:r>
              <a:rPr lang="fr-FR" dirty="0">
                <a:latin typeface="JetBrains Mono" panose="02010509020102050004" pitchFamily="49" charset="0"/>
              </a:rPr>
              <a:t> += -</a:t>
            </a:r>
            <a:r>
              <a:rPr lang="fr-FR" dirty="0">
                <a:solidFill>
                  <a:srgbClr val="00B0F0"/>
                </a:solidFill>
                <a:latin typeface="JetBrains Mono" panose="02010509020102050004" pitchFamily="49" charset="0"/>
              </a:rPr>
              <a:t>10</a:t>
            </a: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013706"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887518" y="532239"/>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allout: Bent Line 5">
            <a:extLst>
              <a:ext uri="{FF2B5EF4-FFF2-40B4-BE49-F238E27FC236}">
                <a16:creationId xmlns:a16="http://schemas.microsoft.com/office/drawing/2014/main" id="{31AC2186-A954-44FA-AD86-DFD76E6293E9}"/>
              </a:ext>
            </a:extLst>
          </p:cNvPr>
          <p:cNvSpPr/>
          <p:nvPr/>
        </p:nvSpPr>
        <p:spPr>
          <a:xfrm>
            <a:off x="6198793" y="3130760"/>
            <a:ext cx="2332507" cy="878635"/>
          </a:xfrm>
          <a:prstGeom prst="borderCallout2">
            <a:avLst>
              <a:gd name="adj1" fmla="val 18750"/>
              <a:gd name="adj2" fmla="val -8333"/>
              <a:gd name="adj3" fmla="val 23450"/>
              <a:gd name="adj4" fmla="val -85713"/>
              <a:gd name="adj5" fmla="val 37301"/>
              <a:gd name="adj6" fmla="val -1258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 update » sera appelée régulièrement pour calculer la nouvelle position du missile</a:t>
            </a:r>
          </a:p>
        </p:txBody>
      </p:sp>
      <p:sp>
        <p:nvSpPr>
          <p:cNvPr id="7" name="Callout: Bent Line 6">
            <a:extLst>
              <a:ext uri="{FF2B5EF4-FFF2-40B4-BE49-F238E27FC236}">
                <a16:creationId xmlns:a16="http://schemas.microsoft.com/office/drawing/2014/main" id="{FE5DEADA-A0F5-4A63-9934-BB7A2D54D5F7}"/>
              </a:ext>
            </a:extLst>
          </p:cNvPr>
          <p:cNvSpPr/>
          <p:nvPr/>
        </p:nvSpPr>
        <p:spPr>
          <a:xfrm>
            <a:off x="4615361" y="3657670"/>
            <a:ext cx="1456824" cy="878635"/>
          </a:xfrm>
          <a:prstGeom prst="borderCallout2">
            <a:avLst>
              <a:gd name="adj1" fmla="val 18750"/>
              <a:gd name="adj2" fmla="val -8333"/>
              <a:gd name="adj3" fmla="val 19421"/>
              <a:gd name="adj4" fmla="val -30830"/>
              <a:gd name="adj5" fmla="val 2388"/>
              <a:gd name="adj6" fmla="val -476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Ici nous définissons la vitesse du missile</a:t>
            </a:r>
          </a:p>
          <a:p>
            <a:pPr algn="ctr"/>
            <a:r>
              <a:rPr lang="fr-FR" sz="1100" dirty="0"/>
              <a:t>-10 car ce dernier ira du bas vers le haut</a:t>
            </a:r>
          </a:p>
        </p:txBody>
      </p:sp>
    </p:spTree>
    <p:extLst>
      <p:ext uri="{BB962C8B-B14F-4D97-AF65-F5344CB8AC3E}">
        <p14:creationId xmlns:p14="http://schemas.microsoft.com/office/powerpoint/2010/main" val="197239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du groupe de missiles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après la création des Bunker</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Création des listes pour les missiles et bombe</a:t>
            </a:r>
          </a:p>
          <a:p>
            <a:pPr marL="0" lvl="0" indent="0" algn="l" rtl="0">
              <a:spcBef>
                <a:spcPts val="0"/>
              </a:spcBef>
              <a:buNone/>
            </a:pPr>
            <a:r>
              <a:rPr lang="fr-FR" dirty="0" err="1">
                <a:latin typeface="JetBrains Mono" panose="02010509020102050004" pitchFamily="49" charset="0"/>
              </a:rPr>
              <a:t>liste_missiles</a:t>
            </a:r>
            <a:r>
              <a:rPr lang="fr-FR" dirty="0">
                <a:latin typeface="JetBrains Mono" panose="02010509020102050004" pitchFamily="49" charset="0"/>
              </a:rPr>
              <a:t> = </a:t>
            </a:r>
            <a:r>
              <a:rPr lang="fr-FR" dirty="0" err="1">
                <a:latin typeface="JetBrains Mono" panose="02010509020102050004" pitchFamily="49" charset="0"/>
              </a:rPr>
              <a:t>pygame.sprite.Group</a:t>
            </a:r>
            <a:r>
              <a:rPr lang="fr-FR" dirty="0">
                <a:latin typeface="JetBrains Mono" panose="02010509020102050004" pitchFamily="49" charset="0"/>
              </a:rPr>
              <a:t>();</a:t>
            </a:r>
          </a:p>
        </p:txBody>
      </p:sp>
      <p:grpSp>
        <p:nvGrpSpPr>
          <p:cNvPr id="3215" name="Google Shape;3215;p31"/>
          <p:cNvGrpSpPr/>
          <p:nvPr/>
        </p:nvGrpSpPr>
        <p:grpSpPr>
          <a:xfrm rot="-5400000">
            <a:off x="2013706"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887518" y="532239"/>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allout: Bent Line 5">
            <a:extLst>
              <a:ext uri="{FF2B5EF4-FFF2-40B4-BE49-F238E27FC236}">
                <a16:creationId xmlns:a16="http://schemas.microsoft.com/office/drawing/2014/main" id="{31AC2186-A954-44FA-AD86-DFD76E6293E9}"/>
              </a:ext>
            </a:extLst>
          </p:cNvPr>
          <p:cNvSpPr/>
          <p:nvPr/>
        </p:nvSpPr>
        <p:spPr>
          <a:xfrm>
            <a:off x="5144237" y="3130760"/>
            <a:ext cx="3387063" cy="878635"/>
          </a:xfrm>
          <a:prstGeom prst="borderCallout2">
            <a:avLst>
              <a:gd name="adj1" fmla="val 18750"/>
              <a:gd name="adj2" fmla="val -8333"/>
              <a:gd name="adj3" fmla="val 19421"/>
              <a:gd name="adj4" fmla="val -85365"/>
              <a:gd name="adj5" fmla="val -111755"/>
              <a:gd name="adj6" fmla="val -10534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Création d’un groupe pour facilité la gestion des </a:t>
            </a:r>
            <a:r>
              <a:rPr lang="fr-FR" dirty="0" err="1"/>
              <a:t>missilles</a:t>
            </a:r>
            <a:endParaRPr lang="fr-FR" dirty="0"/>
          </a:p>
        </p:txBody>
      </p:sp>
    </p:spTree>
    <p:extLst>
      <p:ext uri="{BB962C8B-B14F-4D97-AF65-F5344CB8AC3E}">
        <p14:creationId xmlns:p14="http://schemas.microsoft.com/office/powerpoint/2010/main" val="1111391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Mise à jour de la position des missiles et dessin</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dans la fonction redessine</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sz="1100" dirty="0" err="1">
                <a:solidFill>
                  <a:schemeClr val="tx2">
                    <a:lumMod val="75000"/>
                  </a:schemeClr>
                </a:solidFill>
                <a:latin typeface="JetBrains Mono" panose="02010509020102050004" pitchFamily="49" charset="0"/>
              </a:rPr>
              <a:t>def</a:t>
            </a:r>
            <a:r>
              <a:rPr lang="fr-FR" sz="1100" dirty="0">
                <a:solidFill>
                  <a:schemeClr val="tx2">
                    <a:lumMod val="75000"/>
                  </a:schemeClr>
                </a:solidFill>
                <a:latin typeface="JetBrains Mono" panose="02010509020102050004" pitchFamily="49" charset="0"/>
              </a:rPr>
              <a:t> redessine():</a:t>
            </a:r>
          </a:p>
          <a:p>
            <a:pPr marL="0" lvl="0" indent="0" algn="l" rtl="0">
              <a:spcBef>
                <a:spcPts val="0"/>
              </a:spcBef>
              <a:buNone/>
            </a:pPr>
            <a:r>
              <a:rPr lang="fr-FR" sz="1100" dirty="0">
                <a:solidFill>
                  <a:schemeClr val="tx2">
                    <a:lumMod val="75000"/>
                  </a:schemeClr>
                </a:solidFill>
                <a:latin typeface="JetBrains Mono" panose="02010509020102050004" pitchFamily="49" charset="0"/>
              </a:rPr>
              <a:t>    </a:t>
            </a:r>
            <a:r>
              <a:rPr lang="fr-FR" sz="1100" dirty="0" err="1">
                <a:solidFill>
                  <a:schemeClr val="tx2">
                    <a:lumMod val="75000"/>
                  </a:schemeClr>
                </a:solidFill>
                <a:latin typeface="JetBrains Mono" panose="02010509020102050004" pitchFamily="49" charset="0"/>
              </a:rPr>
              <a:t>fenetre.fill</a:t>
            </a:r>
            <a:r>
              <a:rPr lang="fr-FR" sz="1100" dirty="0">
                <a:solidFill>
                  <a:schemeClr val="tx2">
                    <a:lumMod val="75000"/>
                  </a:schemeClr>
                </a:solidFill>
                <a:latin typeface="JetBrains Mono" panose="02010509020102050004" pitchFamily="49" charset="0"/>
              </a:rPr>
              <a:t>(noir)</a:t>
            </a: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sz="1100" dirty="0">
                <a:solidFill>
                  <a:schemeClr val="tx2">
                    <a:lumMod val="75000"/>
                  </a:schemeClr>
                </a:solidFill>
                <a:latin typeface="JetBrains Mono" panose="02010509020102050004" pitchFamily="49" charset="0"/>
              </a:rPr>
              <a:t>    </a:t>
            </a:r>
            <a:r>
              <a:rPr lang="fr-FR" sz="1100" dirty="0" err="1">
                <a:solidFill>
                  <a:schemeClr val="tx2">
                    <a:lumMod val="75000"/>
                  </a:schemeClr>
                </a:solidFill>
                <a:latin typeface="JetBrains Mono" panose="02010509020102050004" pitchFamily="49" charset="0"/>
              </a:rPr>
              <a:t>mon_vaisseau.draw</a:t>
            </a:r>
            <a:r>
              <a:rPr lang="fr-FR" sz="1100" dirty="0">
                <a:solidFill>
                  <a:schemeClr val="tx2">
                    <a:lumMod val="75000"/>
                  </a:schemeClr>
                </a:solidFill>
                <a:latin typeface="JetBrains Mono" panose="02010509020102050004" pitchFamily="49" charset="0"/>
              </a:rPr>
              <a:t>()</a:t>
            </a:r>
          </a:p>
          <a:p>
            <a:pPr marL="0" lvl="0" indent="0" algn="l" rtl="0">
              <a:spcBef>
                <a:spcPts val="0"/>
              </a:spcBef>
              <a:buNone/>
            </a:pPr>
            <a:r>
              <a:rPr lang="fr-FR" sz="1100" dirty="0">
                <a:solidFill>
                  <a:schemeClr val="tx2">
                    <a:lumMod val="75000"/>
                  </a:schemeClr>
                </a:solidFill>
                <a:latin typeface="JetBrains Mono" panose="02010509020102050004" pitchFamily="49" charset="0"/>
              </a:rPr>
              <a:t>    </a:t>
            </a:r>
            <a:r>
              <a:rPr lang="fr-FR" sz="1100" dirty="0" err="1">
                <a:solidFill>
                  <a:schemeClr val="tx2">
                    <a:lumMod val="75000"/>
                  </a:schemeClr>
                </a:solidFill>
                <a:latin typeface="JetBrains Mono" panose="02010509020102050004" pitchFamily="49" charset="0"/>
              </a:rPr>
              <a:t>liste_aliens.draw</a:t>
            </a:r>
            <a:r>
              <a:rPr lang="fr-FR" sz="1100" dirty="0">
                <a:solidFill>
                  <a:schemeClr val="tx2">
                    <a:lumMod val="75000"/>
                  </a:schemeClr>
                </a:solidFill>
                <a:latin typeface="JetBrains Mono" panose="02010509020102050004" pitchFamily="49" charset="0"/>
              </a:rPr>
              <a:t>(</a:t>
            </a:r>
            <a:r>
              <a:rPr lang="fr-FR" sz="1100" dirty="0" err="1">
                <a:solidFill>
                  <a:schemeClr val="tx2">
                    <a:lumMod val="75000"/>
                  </a:schemeClr>
                </a:solidFill>
                <a:latin typeface="JetBrains Mono" panose="02010509020102050004" pitchFamily="49" charset="0"/>
              </a:rPr>
              <a:t>fenetre</a:t>
            </a:r>
            <a:r>
              <a:rPr lang="fr-FR" sz="1100" dirty="0">
                <a:solidFill>
                  <a:schemeClr val="tx2">
                    <a:lumMod val="75000"/>
                  </a:schemeClr>
                </a:solidFill>
                <a:latin typeface="JetBrains Mono" panose="02010509020102050004" pitchFamily="49" charset="0"/>
              </a:rPr>
              <a:t>)</a:t>
            </a:r>
          </a:p>
          <a:p>
            <a:pPr marL="0" lvl="0" indent="0" algn="l" rtl="0">
              <a:spcBef>
                <a:spcPts val="0"/>
              </a:spcBef>
              <a:buNone/>
            </a:pPr>
            <a:r>
              <a:rPr lang="fr-FR" sz="1100" dirty="0">
                <a:solidFill>
                  <a:schemeClr val="tx2">
                    <a:lumMod val="75000"/>
                  </a:schemeClr>
                </a:solidFill>
                <a:latin typeface="JetBrains Mono" panose="02010509020102050004" pitchFamily="49" charset="0"/>
              </a:rPr>
              <a:t>    </a:t>
            </a:r>
            <a:r>
              <a:rPr lang="fr-FR" sz="1100" dirty="0" err="1">
                <a:solidFill>
                  <a:schemeClr val="tx2">
                    <a:lumMod val="75000"/>
                  </a:schemeClr>
                </a:solidFill>
                <a:latin typeface="JetBrains Mono" panose="02010509020102050004" pitchFamily="49" charset="0"/>
              </a:rPr>
              <a:t>liste_bunker.draw</a:t>
            </a:r>
            <a:r>
              <a:rPr lang="fr-FR" sz="1100" dirty="0">
                <a:solidFill>
                  <a:schemeClr val="tx2">
                    <a:lumMod val="75000"/>
                  </a:schemeClr>
                </a:solidFill>
                <a:latin typeface="JetBrains Mono" panose="02010509020102050004" pitchFamily="49" charset="0"/>
              </a:rPr>
              <a:t>(</a:t>
            </a:r>
            <a:r>
              <a:rPr lang="fr-FR" sz="1100" dirty="0" err="1">
                <a:solidFill>
                  <a:schemeClr val="tx2">
                    <a:lumMod val="75000"/>
                  </a:schemeClr>
                </a:solidFill>
                <a:latin typeface="JetBrains Mono" panose="02010509020102050004" pitchFamily="49" charset="0"/>
              </a:rPr>
              <a:t>fenetre</a:t>
            </a:r>
            <a:r>
              <a:rPr lang="fr-FR" sz="1100" dirty="0">
                <a:solidFill>
                  <a:schemeClr val="tx2">
                    <a:lumMod val="75000"/>
                  </a:schemeClr>
                </a:solidFill>
                <a:latin typeface="JetBrains Mono" panose="02010509020102050004" pitchFamily="49" charset="0"/>
              </a:rPr>
              <a:t>)</a:t>
            </a: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 mise à jour de la </a:t>
            </a:r>
            <a:r>
              <a:rPr lang="fr-FR" dirty="0" err="1">
                <a:solidFill>
                  <a:schemeClr val="tx2">
                    <a:lumMod val="75000"/>
                  </a:schemeClr>
                </a:solidFill>
                <a:latin typeface="JetBrains Mono" panose="02010509020102050004" pitchFamily="49" charset="0"/>
              </a:rPr>
              <a:t>postion</a:t>
            </a:r>
            <a:r>
              <a:rPr lang="fr-FR" dirty="0">
                <a:solidFill>
                  <a:schemeClr val="tx2">
                    <a:lumMod val="75000"/>
                  </a:schemeClr>
                </a:solidFill>
                <a:latin typeface="JetBrains Mono" panose="02010509020102050004" pitchFamily="49" charset="0"/>
              </a:rPr>
              <a:t> des missiles dans la liste</a:t>
            </a: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dirty="0" err="1">
                <a:latin typeface="JetBrains Mono" panose="02010509020102050004" pitchFamily="49" charset="0"/>
              </a:rPr>
              <a:t>liste_missiles.update</a:t>
            </a:r>
            <a:r>
              <a:rPr lang="fr-FR" dirty="0">
                <a:latin typeface="JetBrains Mono" panose="02010509020102050004" pitchFamily="49" charset="0"/>
              </a:rPr>
              <a:t>()</a:t>
            </a: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 dessine les missiles</a:t>
            </a: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dirty="0" err="1">
                <a:latin typeface="JetBrains Mono" panose="02010509020102050004" pitchFamily="49" charset="0"/>
              </a:rPr>
              <a:t>liste_missiles.draw</a:t>
            </a:r>
            <a:r>
              <a:rPr lang="fr-FR" dirty="0">
                <a:latin typeface="JetBrains Mono" panose="02010509020102050004" pitchFamily="49" charset="0"/>
              </a:rPr>
              <a:t>(</a:t>
            </a:r>
            <a:r>
              <a:rPr lang="fr-FR" dirty="0" err="1">
                <a:latin typeface="JetBrains Mono" panose="02010509020102050004" pitchFamily="49" charset="0"/>
              </a:rPr>
              <a:t>fenetre</a:t>
            </a:r>
            <a:r>
              <a:rPr lang="fr-FR" dirty="0">
                <a:latin typeface="JetBrains Mono" panose="02010509020102050004" pitchFamily="49" charset="0"/>
              </a:rPr>
              <a:t>)</a:t>
            </a: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sz="1100" dirty="0" err="1">
                <a:solidFill>
                  <a:schemeClr val="tx2">
                    <a:lumMod val="75000"/>
                  </a:schemeClr>
                </a:solidFill>
                <a:latin typeface="JetBrains Mono" panose="02010509020102050004" pitchFamily="49" charset="0"/>
              </a:rPr>
              <a:t>pygame.display.update</a:t>
            </a:r>
            <a:r>
              <a:rPr lang="fr-FR" sz="1100" dirty="0">
                <a:solidFill>
                  <a:schemeClr val="tx2">
                    <a:lumMod val="75000"/>
                  </a:schemeClr>
                </a:solidFill>
                <a:latin typeface="JetBrains Mono" panose="02010509020102050004" pitchFamily="49" charset="0"/>
              </a:rPr>
              <a:t>(); </a:t>
            </a:r>
          </a:p>
        </p:txBody>
      </p:sp>
      <p:grpSp>
        <p:nvGrpSpPr>
          <p:cNvPr id="3215" name="Google Shape;3215;p31"/>
          <p:cNvGrpSpPr/>
          <p:nvPr/>
        </p:nvGrpSpPr>
        <p:grpSpPr>
          <a:xfrm rot="-5400000">
            <a:off x="810590" y="55450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096886" y="548975"/>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70EF7D12-A9E9-4B7D-BFED-703CEB9C0E5D}"/>
              </a:ext>
            </a:extLst>
          </p:cNvPr>
          <p:cNvSpPr/>
          <p:nvPr/>
        </p:nvSpPr>
        <p:spPr>
          <a:xfrm>
            <a:off x="5260811" y="1495923"/>
            <a:ext cx="3387063" cy="878635"/>
          </a:xfrm>
          <a:prstGeom prst="borderCallout2">
            <a:avLst>
              <a:gd name="adj1" fmla="val 18750"/>
              <a:gd name="adj2" fmla="val -8333"/>
              <a:gd name="adj3" fmla="val 18633"/>
              <a:gd name="adj4" fmla="val -31167"/>
              <a:gd name="adj5" fmla="val 195726"/>
              <a:gd name="adj6" fmla="val -5625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update() sera appelée sur tout les missiles du groupe, et les déplacera de 10 pixels vers le haut </a:t>
            </a:r>
          </a:p>
        </p:txBody>
      </p:sp>
      <p:sp>
        <p:nvSpPr>
          <p:cNvPr id="3" name="Callout: Bent Line 2">
            <a:extLst>
              <a:ext uri="{FF2B5EF4-FFF2-40B4-BE49-F238E27FC236}">
                <a16:creationId xmlns:a16="http://schemas.microsoft.com/office/drawing/2014/main" id="{D57C508F-CABD-401C-AE92-7666000B4540}"/>
              </a:ext>
            </a:extLst>
          </p:cNvPr>
          <p:cNvSpPr/>
          <p:nvPr/>
        </p:nvSpPr>
        <p:spPr>
          <a:xfrm>
            <a:off x="5318274" y="3384049"/>
            <a:ext cx="3387063" cy="878635"/>
          </a:xfrm>
          <a:prstGeom prst="borderCallout2">
            <a:avLst>
              <a:gd name="adj1" fmla="val 18750"/>
              <a:gd name="adj2" fmla="val -8333"/>
              <a:gd name="adj3" fmla="val 18633"/>
              <a:gd name="adj4" fmla="val -31167"/>
              <a:gd name="adj5" fmla="val 62484"/>
              <a:gd name="adj6" fmla="val -4255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a:t>
            </a:r>
            <a:r>
              <a:rPr lang="fr-FR" dirty="0" err="1"/>
              <a:t>draw</a:t>
            </a:r>
            <a:r>
              <a:rPr lang="fr-FR" dirty="0"/>
              <a:t>() sera appelée sur tout les missiles du groupe et les dessinera sur l’écran</a:t>
            </a:r>
          </a:p>
        </p:txBody>
      </p:sp>
    </p:spTree>
    <p:extLst>
      <p:ext uri="{BB962C8B-B14F-4D97-AF65-F5344CB8AC3E}">
        <p14:creationId xmlns:p14="http://schemas.microsoft.com/office/powerpoint/2010/main" val="196766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du déclencheur de missile « ESPACE »</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dans la boucle principal du jeu</a:t>
            </a:r>
          </a:p>
          <a:p>
            <a:pPr marL="0" lvl="0" indent="0" algn="l" rtl="0">
              <a:spcBef>
                <a:spcPts val="0"/>
              </a:spcBef>
              <a:buNone/>
            </a:pPr>
            <a:r>
              <a:rPr lang="fr-FR" sz="1000" dirty="0" err="1">
                <a:solidFill>
                  <a:schemeClr val="tx2">
                    <a:lumMod val="75000"/>
                  </a:schemeClr>
                </a:solidFill>
                <a:latin typeface="JetBrains Mono" panose="02010509020102050004" pitchFamily="49" charset="0"/>
              </a:rPr>
              <a:t>while</a:t>
            </a:r>
            <a:r>
              <a:rPr lang="fr-FR" sz="1000" dirty="0">
                <a:solidFill>
                  <a:schemeClr val="tx2">
                    <a:lumMod val="75000"/>
                  </a:schemeClr>
                </a:solidFill>
                <a:latin typeface="JetBrains Mono" panose="02010509020102050004" pitchFamily="49" charset="0"/>
              </a:rPr>
              <a:t> run:</a:t>
            </a:r>
          </a:p>
          <a:p>
            <a:pPr marL="0" lvl="0" indent="0" algn="l" rtl="0">
              <a:spcBef>
                <a:spcPts val="0"/>
              </a:spcBef>
              <a:buNone/>
            </a:pPr>
            <a:r>
              <a:rPr lang="fr-FR" sz="1000" dirty="0">
                <a:solidFill>
                  <a:schemeClr val="tx2">
                    <a:lumMod val="75000"/>
                  </a:schemeClr>
                </a:solidFill>
                <a:latin typeface="JetBrains Mono" panose="02010509020102050004" pitchFamily="49" charset="0"/>
              </a:rPr>
              <a:t>    </a:t>
            </a:r>
            <a:r>
              <a:rPr lang="fr-FR" sz="1000" dirty="0" err="1">
                <a:solidFill>
                  <a:schemeClr val="tx2">
                    <a:lumMod val="75000"/>
                  </a:schemeClr>
                </a:solidFill>
                <a:latin typeface="JetBrains Mono" panose="02010509020102050004" pitchFamily="49" charset="0"/>
              </a:rPr>
              <a:t>pygame.time.delay</a:t>
            </a:r>
            <a:r>
              <a:rPr lang="fr-FR" sz="1000" dirty="0">
                <a:solidFill>
                  <a:schemeClr val="tx2">
                    <a:lumMod val="75000"/>
                  </a:schemeClr>
                </a:solidFill>
                <a:latin typeface="JetBrains Mono" panose="02010509020102050004" pitchFamily="49" charset="0"/>
              </a:rPr>
              <a:t>(100)</a:t>
            </a:r>
          </a:p>
          <a:p>
            <a:pPr marL="0" lvl="0" indent="0" algn="l" rtl="0">
              <a:spcBef>
                <a:spcPts val="0"/>
              </a:spcBef>
              <a:buNone/>
            </a:pPr>
            <a:r>
              <a:rPr lang="fr-FR" sz="1000" dirty="0">
                <a:solidFill>
                  <a:schemeClr val="tx2">
                    <a:lumMod val="75000"/>
                  </a:schemeClr>
                </a:solidFill>
                <a:latin typeface="JetBrains Mono" panose="02010509020102050004" pitchFamily="49" charset="0"/>
              </a:rPr>
              <a:t>    for </a:t>
            </a:r>
            <a:r>
              <a:rPr lang="fr-FR" sz="1000" dirty="0" err="1">
                <a:solidFill>
                  <a:schemeClr val="tx2">
                    <a:lumMod val="75000"/>
                  </a:schemeClr>
                </a:solidFill>
                <a:latin typeface="JetBrains Mono" panose="02010509020102050004" pitchFamily="49" charset="0"/>
              </a:rPr>
              <a:t>event</a:t>
            </a:r>
            <a:r>
              <a:rPr lang="fr-FR" sz="1000" dirty="0">
                <a:solidFill>
                  <a:schemeClr val="tx2">
                    <a:lumMod val="75000"/>
                  </a:schemeClr>
                </a:solidFill>
                <a:latin typeface="JetBrains Mono" panose="02010509020102050004" pitchFamily="49" charset="0"/>
              </a:rPr>
              <a:t> in </a:t>
            </a:r>
            <a:r>
              <a:rPr lang="fr-FR" sz="1000" dirty="0" err="1">
                <a:solidFill>
                  <a:schemeClr val="tx2">
                    <a:lumMod val="75000"/>
                  </a:schemeClr>
                </a:solidFill>
                <a:latin typeface="JetBrains Mono" panose="02010509020102050004" pitchFamily="49" charset="0"/>
              </a:rPr>
              <a:t>pygame.event.get</a:t>
            </a:r>
            <a:r>
              <a:rPr lang="fr-FR" sz="1000" dirty="0">
                <a:solidFill>
                  <a:schemeClr val="tx2">
                    <a:lumMod val="75000"/>
                  </a:schemeClr>
                </a:solidFill>
                <a:latin typeface="JetBrains Mono" panose="02010509020102050004" pitchFamily="49" charset="0"/>
              </a:rPr>
              <a:t>():</a:t>
            </a:r>
          </a:p>
          <a:p>
            <a:pPr marL="0" lvl="0" indent="0" algn="l" rtl="0">
              <a:spcBef>
                <a:spcPts val="0"/>
              </a:spcBef>
              <a:buNone/>
            </a:pPr>
            <a:r>
              <a:rPr lang="fr-FR" sz="1000" dirty="0">
                <a:solidFill>
                  <a:schemeClr val="tx2">
                    <a:lumMod val="75000"/>
                  </a:schemeClr>
                </a:solidFill>
                <a:latin typeface="JetBrains Mono" panose="02010509020102050004" pitchFamily="49" charset="0"/>
              </a:rPr>
              <a:t>[…]</a:t>
            </a:r>
          </a:p>
          <a:p>
            <a:pPr marL="0" lvl="0" indent="0" algn="l" rtl="0">
              <a:spcBef>
                <a:spcPts val="0"/>
              </a:spcBef>
              <a:buNone/>
            </a:pPr>
            <a:r>
              <a:rPr lang="fr-FR" sz="1400" dirty="0">
                <a:solidFill>
                  <a:schemeClr val="tx2">
                    <a:lumMod val="75000"/>
                  </a:schemeClr>
                </a:solidFill>
                <a:latin typeface="JetBrains Mono" panose="02010509020102050004" pitchFamily="49" charset="0"/>
              </a:rPr>
              <a:t>   </a:t>
            </a:r>
            <a:r>
              <a:rPr lang="fr-FR" sz="1000" dirty="0">
                <a:solidFill>
                  <a:schemeClr val="tx2">
                    <a:lumMod val="75000"/>
                  </a:schemeClr>
                </a:solidFill>
                <a:latin typeface="JetBrains Mono" panose="02010509020102050004" pitchFamily="49" charset="0"/>
              </a:rPr>
              <a:t>key = </a:t>
            </a:r>
            <a:r>
              <a:rPr lang="fr-FR" sz="1000" dirty="0" err="1">
                <a:solidFill>
                  <a:schemeClr val="tx2">
                    <a:lumMod val="75000"/>
                  </a:schemeClr>
                </a:solidFill>
                <a:latin typeface="JetBrains Mono" panose="02010509020102050004" pitchFamily="49" charset="0"/>
              </a:rPr>
              <a:t>pygame.key.get_pressed</a:t>
            </a:r>
            <a:r>
              <a:rPr lang="fr-FR" sz="1000" dirty="0">
                <a:solidFill>
                  <a:schemeClr val="tx2">
                    <a:lumMod val="75000"/>
                  </a:schemeClr>
                </a:solidFill>
                <a:latin typeface="JetBrains Mono" panose="02010509020102050004" pitchFamily="49" charset="0"/>
              </a:rPr>
              <a:t>()</a:t>
            </a:r>
          </a:p>
          <a:p>
            <a:pPr marL="0" lvl="0" indent="0" algn="l" rtl="0">
              <a:spcBef>
                <a:spcPts val="0"/>
              </a:spcBef>
              <a:buNone/>
            </a:pPr>
            <a:r>
              <a:rPr lang="fr-FR" sz="1000" dirty="0">
                <a:solidFill>
                  <a:schemeClr val="tx2">
                    <a:lumMod val="75000"/>
                  </a:schemeClr>
                </a:solidFill>
                <a:latin typeface="JetBrains Mono" panose="02010509020102050004" pitchFamily="49" charset="0"/>
              </a:rPr>
              <a:t>    if key[</a:t>
            </a:r>
            <a:r>
              <a:rPr lang="fr-FR" sz="1000" dirty="0" err="1">
                <a:solidFill>
                  <a:schemeClr val="tx2">
                    <a:lumMod val="75000"/>
                  </a:schemeClr>
                </a:solidFill>
                <a:latin typeface="JetBrains Mono" panose="02010509020102050004" pitchFamily="49" charset="0"/>
              </a:rPr>
              <a:t>pygame.K_LEFT</a:t>
            </a:r>
            <a:r>
              <a:rPr lang="fr-FR" sz="1000" dirty="0">
                <a:solidFill>
                  <a:schemeClr val="tx2">
                    <a:lumMod val="75000"/>
                  </a:schemeClr>
                </a:solidFill>
                <a:latin typeface="JetBrains Mono" panose="02010509020102050004" pitchFamily="49" charset="0"/>
              </a:rPr>
              <a:t>]:</a:t>
            </a:r>
          </a:p>
          <a:p>
            <a:pPr marL="0" lvl="0" indent="0" algn="l" rtl="0">
              <a:spcBef>
                <a:spcPts val="0"/>
              </a:spcBef>
              <a:buNone/>
            </a:pPr>
            <a:r>
              <a:rPr lang="fr-FR" sz="1000" dirty="0">
                <a:solidFill>
                  <a:schemeClr val="tx2">
                    <a:lumMod val="75000"/>
                  </a:schemeClr>
                </a:solidFill>
                <a:latin typeface="JetBrains Mono" panose="02010509020102050004" pitchFamily="49" charset="0"/>
              </a:rPr>
              <a:t>        </a:t>
            </a:r>
            <a:r>
              <a:rPr lang="fr-FR" sz="1000" dirty="0" err="1">
                <a:solidFill>
                  <a:schemeClr val="tx2">
                    <a:lumMod val="75000"/>
                  </a:schemeClr>
                </a:solidFill>
                <a:latin typeface="JetBrains Mono" panose="02010509020102050004" pitchFamily="49" charset="0"/>
              </a:rPr>
              <a:t>mon_vaisseau.rect.x</a:t>
            </a:r>
            <a:r>
              <a:rPr lang="fr-FR" sz="1000" dirty="0">
                <a:solidFill>
                  <a:schemeClr val="tx2">
                    <a:lumMod val="75000"/>
                  </a:schemeClr>
                </a:solidFill>
                <a:latin typeface="JetBrains Mono" panose="02010509020102050004" pitchFamily="49" charset="0"/>
              </a:rPr>
              <a:t>  += -10</a:t>
            </a:r>
          </a:p>
          <a:p>
            <a:pPr marL="0" lvl="0" indent="0" algn="l" rtl="0">
              <a:spcBef>
                <a:spcPts val="0"/>
              </a:spcBef>
              <a:buNone/>
            </a:pPr>
            <a:r>
              <a:rPr lang="fr-FR" sz="1000" dirty="0">
                <a:solidFill>
                  <a:schemeClr val="tx2">
                    <a:lumMod val="75000"/>
                  </a:schemeClr>
                </a:solidFill>
                <a:latin typeface="JetBrains Mono" panose="02010509020102050004" pitchFamily="49" charset="0"/>
              </a:rPr>
              <a:t>    if key[</a:t>
            </a:r>
            <a:r>
              <a:rPr lang="fr-FR" sz="1000" dirty="0" err="1">
                <a:solidFill>
                  <a:schemeClr val="tx2">
                    <a:lumMod val="75000"/>
                  </a:schemeClr>
                </a:solidFill>
                <a:latin typeface="JetBrains Mono" panose="02010509020102050004" pitchFamily="49" charset="0"/>
              </a:rPr>
              <a:t>pygame.K_RIGHT</a:t>
            </a:r>
            <a:r>
              <a:rPr lang="fr-FR" sz="1000" dirty="0">
                <a:solidFill>
                  <a:schemeClr val="tx2">
                    <a:lumMod val="75000"/>
                  </a:schemeClr>
                </a:solidFill>
                <a:latin typeface="JetBrains Mono" panose="02010509020102050004" pitchFamily="49" charset="0"/>
              </a:rPr>
              <a:t>]:</a:t>
            </a:r>
          </a:p>
          <a:p>
            <a:pPr marL="0" lvl="0" indent="0" algn="l" rtl="0">
              <a:spcBef>
                <a:spcPts val="0"/>
              </a:spcBef>
              <a:buNone/>
            </a:pPr>
            <a:r>
              <a:rPr lang="fr-FR" sz="1000" dirty="0">
                <a:solidFill>
                  <a:schemeClr val="tx2">
                    <a:lumMod val="75000"/>
                  </a:schemeClr>
                </a:solidFill>
                <a:latin typeface="JetBrains Mono" panose="02010509020102050004" pitchFamily="49" charset="0"/>
              </a:rPr>
              <a:t>        </a:t>
            </a:r>
            <a:r>
              <a:rPr lang="fr-FR" sz="1000" dirty="0" err="1">
                <a:solidFill>
                  <a:schemeClr val="tx2">
                    <a:lumMod val="75000"/>
                  </a:schemeClr>
                </a:solidFill>
                <a:latin typeface="JetBrains Mono" panose="02010509020102050004" pitchFamily="49" charset="0"/>
              </a:rPr>
              <a:t>mon_vaisseau.rect.x</a:t>
            </a:r>
            <a:r>
              <a:rPr lang="fr-FR" sz="1000" dirty="0">
                <a:solidFill>
                  <a:schemeClr val="tx2">
                    <a:lumMod val="75000"/>
                  </a:schemeClr>
                </a:solidFill>
                <a:latin typeface="JetBrains Mono" panose="02010509020102050004" pitchFamily="49" charset="0"/>
              </a:rPr>
              <a:t>  += 10</a:t>
            </a:r>
          </a:p>
          <a:p>
            <a:pPr marL="0" lvl="0" indent="0" algn="l" rtl="0">
              <a:spcBef>
                <a:spcPts val="0"/>
              </a:spcBef>
              <a:buNone/>
            </a:pPr>
            <a:endParaRPr lang="fr-FR" sz="1000" dirty="0">
              <a:solidFill>
                <a:schemeClr val="tx2">
                  <a:lumMod val="75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dirty="0">
                <a:solidFill>
                  <a:srgbClr val="FFFF00"/>
                </a:solidFill>
                <a:latin typeface="JetBrains Mono" panose="02010509020102050004" pitchFamily="49" charset="0"/>
              </a:rPr>
              <a:t>if</a:t>
            </a:r>
            <a:r>
              <a:rPr lang="fr-FR" dirty="0">
                <a:solidFill>
                  <a:schemeClr val="tx2">
                    <a:lumMod val="75000"/>
                  </a:schemeClr>
                </a:solidFill>
                <a:latin typeface="JetBrains Mono" panose="02010509020102050004" pitchFamily="49" charset="0"/>
              </a:rPr>
              <a:t> </a:t>
            </a:r>
            <a:r>
              <a:rPr lang="fr-FR" dirty="0">
                <a:solidFill>
                  <a:schemeClr val="bg1"/>
                </a:solidFill>
                <a:latin typeface="JetBrains Mono" panose="02010509020102050004" pitchFamily="49" charset="0"/>
              </a:rPr>
              <a:t>key[</a:t>
            </a:r>
            <a:r>
              <a:rPr lang="fr-FR" dirty="0" err="1">
                <a:solidFill>
                  <a:schemeClr val="bg1"/>
                </a:solidFill>
                <a:latin typeface="JetBrains Mono" panose="02010509020102050004" pitchFamily="49" charset="0"/>
              </a:rPr>
              <a:t>pygame.K_SPACE</a:t>
            </a:r>
            <a:r>
              <a:rPr lang="fr-FR" dirty="0">
                <a:solidFill>
                  <a:schemeClr val="bg1"/>
                </a:solidFill>
                <a:latin typeface="JetBrains Mono" panose="02010509020102050004" pitchFamily="49" charset="0"/>
              </a:rPr>
              <a:t>]:</a:t>
            </a:r>
          </a:p>
          <a:p>
            <a:pPr marL="0" lvl="0" indent="0" algn="l" rtl="0">
              <a:spcBef>
                <a:spcPts val="0"/>
              </a:spcBef>
              <a:buNone/>
            </a:pPr>
            <a:r>
              <a:rPr lang="fr-FR" dirty="0">
                <a:solidFill>
                  <a:schemeClr val="bg1"/>
                </a:solidFill>
                <a:latin typeface="JetBrains Mono" panose="02010509020102050004" pitchFamily="49" charset="0"/>
              </a:rPr>
              <a:t>     </a:t>
            </a:r>
            <a:r>
              <a:rPr lang="fr-FR" dirty="0">
                <a:solidFill>
                  <a:srgbClr val="FFFF00"/>
                </a:solidFill>
                <a:latin typeface="JetBrains Mono" panose="02010509020102050004" pitchFamily="49" charset="0"/>
              </a:rPr>
              <a:t>if</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len</a:t>
            </a:r>
            <a:r>
              <a:rPr lang="fr-FR" dirty="0">
                <a:solidFill>
                  <a:schemeClr val="bg1"/>
                </a:solidFill>
                <a:latin typeface="JetBrains Mono" panose="02010509020102050004" pitchFamily="49" charset="0"/>
              </a:rPr>
              <a:t>(</a:t>
            </a:r>
            <a:r>
              <a:rPr lang="fr-FR" dirty="0" err="1">
                <a:solidFill>
                  <a:schemeClr val="bg1"/>
                </a:solidFill>
                <a:latin typeface="JetBrains Mono" panose="02010509020102050004" pitchFamily="49" charset="0"/>
              </a:rPr>
              <a:t>liste_missiles</a:t>
            </a:r>
            <a:r>
              <a:rPr lang="fr-FR" dirty="0">
                <a:solidFill>
                  <a:schemeClr val="bg1"/>
                </a:solidFill>
                <a:latin typeface="JetBrains Mono" panose="02010509020102050004" pitchFamily="49" charset="0"/>
              </a:rPr>
              <a:t>) &lt; 10</a:t>
            </a:r>
            <a:r>
              <a:rPr lang="fr-FR" dirty="0">
                <a:solidFill>
                  <a:srgbClr val="FFFF00"/>
                </a:solidFill>
                <a:latin typeface="JetBrains Mono" panose="02010509020102050004" pitchFamily="49" charset="0"/>
              </a:rPr>
              <a:t>:</a:t>
            </a:r>
          </a:p>
          <a:p>
            <a:pPr marL="0" lvl="0" indent="0" algn="l" rtl="0">
              <a:spcBef>
                <a:spcPts val="0"/>
              </a:spcBef>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un_missile</a:t>
            </a:r>
            <a:r>
              <a:rPr lang="fr-FR" dirty="0">
                <a:solidFill>
                  <a:schemeClr val="bg1"/>
                </a:solidFill>
                <a:latin typeface="JetBrains Mono" panose="02010509020102050004" pitchFamily="49" charset="0"/>
              </a:rPr>
              <a:t> = Missile()</a:t>
            </a:r>
          </a:p>
          <a:p>
            <a:pPr marL="0" lvl="0" indent="0" algn="l" rtl="0">
              <a:spcBef>
                <a:spcPts val="0"/>
              </a:spcBef>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un_missile.rect.x</a:t>
            </a:r>
            <a:r>
              <a:rPr lang="fr-FR" dirty="0">
                <a:solidFill>
                  <a:schemeClr val="bg1"/>
                </a:solidFill>
                <a:latin typeface="JetBrains Mono" panose="02010509020102050004" pitchFamily="49" charset="0"/>
              </a:rPr>
              <a:t> = </a:t>
            </a:r>
            <a:r>
              <a:rPr lang="fr-FR" dirty="0" err="1">
                <a:solidFill>
                  <a:schemeClr val="bg1"/>
                </a:solidFill>
                <a:latin typeface="JetBrains Mono" panose="02010509020102050004" pitchFamily="49" charset="0"/>
              </a:rPr>
              <a:t>mon_vaisseau.rect.x</a:t>
            </a:r>
            <a:r>
              <a:rPr lang="fr-FR" dirty="0">
                <a:solidFill>
                  <a:schemeClr val="bg1"/>
                </a:solidFill>
                <a:latin typeface="JetBrains Mono" panose="02010509020102050004" pitchFamily="49" charset="0"/>
              </a:rPr>
              <a:t> + 25</a:t>
            </a:r>
          </a:p>
          <a:p>
            <a:pPr marL="0" lvl="0" indent="0" algn="l" rtl="0">
              <a:spcBef>
                <a:spcPts val="0"/>
              </a:spcBef>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un_missile.rect.y</a:t>
            </a:r>
            <a:r>
              <a:rPr lang="fr-FR" dirty="0">
                <a:solidFill>
                  <a:schemeClr val="bg1"/>
                </a:solidFill>
                <a:latin typeface="JetBrains Mono" panose="02010509020102050004" pitchFamily="49" charset="0"/>
              </a:rPr>
              <a:t> = </a:t>
            </a:r>
            <a:r>
              <a:rPr lang="fr-FR" dirty="0" err="1">
                <a:solidFill>
                  <a:schemeClr val="bg1"/>
                </a:solidFill>
                <a:latin typeface="JetBrains Mono" panose="02010509020102050004" pitchFamily="49" charset="0"/>
              </a:rPr>
              <a:t>mon_vaisseau.rect.y</a:t>
            </a:r>
            <a:endParaRPr lang="fr-FR" dirty="0">
              <a:solidFill>
                <a:schemeClr val="bg1"/>
              </a:solidFill>
              <a:latin typeface="JetBrains Mono" panose="02010509020102050004" pitchFamily="49" charset="0"/>
            </a:endParaRPr>
          </a:p>
          <a:p>
            <a:pPr marL="0" lvl="0" indent="0" algn="l" rtl="0">
              <a:spcBef>
                <a:spcPts val="0"/>
              </a:spcBef>
              <a:buNone/>
            </a:pP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liste_missiles.add</a:t>
            </a:r>
            <a:r>
              <a:rPr lang="fr-FR" dirty="0">
                <a:solidFill>
                  <a:schemeClr val="bg1"/>
                </a:solidFill>
                <a:latin typeface="JetBrains Mono" panose="02010509020102050004" pitchFamily="49" charset="0"/>
              </a:rPr>
              <a:t>(</a:t>
            </a:r>
            <a:r>
              <a:rPr lang="fr-FR" dirty="0" err="1">
                <a:solidFill>
                  <a:schemeClr val="bg1"/>
                </a:solidFill>
                <a:latin typeface="JetBrains Mono" panose="02010509020102050004" pitchFamily="49" charset="0"/>
              </a:rPr>
              <a:t>un_missile</a:t>
            </a:r>
            <a:r>
              <a:rPr lang="fr-FR" dirty="0">
                <a:solidFill>
                  <a:schemeClr val="bg1"/>
                </a:solidFill>
                <a:latin typeface="JetBrains Mono" panose="02010509020102050004" pitchFamily="49" charset="0"/>
              </a:rPr>
              <a:t>)</a:t>
            </a:r>
          </a:p>
        </p:txBody>
      </p:sp>
      <p:grpSp>
        <p:nvGrpSpPr>
          <p:cNvPr id="3215" name="Google Shape;3215;p31"/>
          <p:cNvGrpSpPr/>
          <p:nvPr/>
        </p:nvGrpSpPr>
        <p:grpSpPr>
          <a:xfrm rot="-5400000">
            <a:off x="1050815" y="548975"/>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7850409" y="548975"/>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allout: Bent Line 5">
            <a:extLst>
              <a:ext uri="{FF2B5EF4-FFF2-40B4-BE49-F238E27FC236}">
                <a16:creationId xmlns:a16="http://schemas.microsoft.com/office/drawing/2014/main" id="{31AC2186-A954-44FA-AD86-DFD76E6293E9}"/>
              </a:ext>
            </a:extLst>
          </p:cNvPr>
          <p:cNvSpPr/>
          <p:nvPr/>
        </p:nvSpPr>
        <p:spPr>
          <a:xfrm>
            <a:off x="5144237" y="1693115"/>
            <a:ext cx="3387063" cy="752513"/>
          </a:xfrm>
          <a:prstGeom prst="borderCallout2">
            <a:avLst>
              <a:gd name="adj1" fmla="val 18750"/>
              <a:gd name="adj2" fmla="val -8333"/>
              <a:gd name="adj3" fmla="val 19421"/>
              <a:gd name="adj4" fmla="val -24418"/>
              <a:gd name="adj5" fmla="val 159983"/>
              <a:gd name="adj6" fmla="val -48692"/>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200" dirty="0"/>
              <a:t>Si le joueur appuie sur la touche « ESPACE » et que moins de 10 missiles existe alors nous en lançons un nouveau</a:t>
            </a:r>
          </a:p>
        </p:txBody>
      </p:sp>
      <p:sp>
        <p:nvSpPr>
          <p:cNvPr id="2" name="Callout: Bent Line 1">
            <a:extLst>
              <a:ext uri="{FF2B5EF4-FFF2-40B4-BE49-F238E27FC236}">
                <a16:creationId xmlns:a16="http://schemas.microsoft.com/office/drawing/2014/main" id="{A06DBF0F-8C2A-4C58-BD61-C9B0F004BCFA}"/>
              </a:ext>
            </a:extLst>
          </p:cNvPr>
          <p:cNvSpPr/>
          <p:nvPr/>
        </p:nvSpPr>
        <p:spPr>
          <a:xfrm>
            <a:off x="5522214" y="2613684"/>
            <a:ext cx="3387063" cy="545803"/>
          </a:xfrm>
          <a:prstGeom prst="borderCallout2">
            <a:avLst>
              <a:gd name="adj1" fmla="val 18750"/>
              <a:gd name="adj2" fmla="val -8333"/>
              <a:gd name="adj3" fmla="val 19421"/>
              <a:gd name="adj4" fmla="val -24418"/>
              <a:gd name="adj5" fmla="val 146385"/>
              <a:gd name="adj6" fmla="val -40511"/>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200" dirty="0"/>
              <a:t>Ici on créé un nouveau missile, et on lui donne comme départ le milieu du vaisseau</a:t>
            </a:r>
          </a:p>
        </p:txBody>
      </p:sp>
      <p:sp>
        <p:nvSpPr>
          <p:cNvPr id="3" name="Callout: Bent Line 2">
            <a:extLst>
              <a:ext uri="{FF2B5EF4-FFF2-40B4-BE49-F238E27FC236}">
                <a16:creationId xmlns:a16="http://schemas.microsoft.com/office/drawing/2014/main" id="{EE2EC8B5-3A45-41C1-BEFD-11C69948565E}"/>
              </a:ext>
            </a:extLst>
          </p:cNvPr>
          <p:cNvSpPr/>
          <p:nvPr/>
        </p:nvSpPr>
        <p:spPr>
          <a:xfrm>
            <a:off x="5144237" y="4573628"/>
            <a:ext cx="3387063" cy="333198"/>
          </a:xfrm>
          <a:prstGeom prst="borderCallout2">
            <a:avLst>
              <a:gd name="adj1" fmla="val 18750"/>
              <a:gd name="adj2" fmla="val -8333"/>
              <a:gd name="adj3" fmla="val 19421"/>
              <a:gd name="adj4" fmla="val -24418"/>
              <a:gd name="adj5" fmla="val -38021"/>
              <a:gd name="adj6" fmla="val -39488"/>
            </a:avLst>
          </a:prstGeom>
        </p:spPr>
        <p:style>
          <a:lnRef idx="1">
            <a:schemeClr val="accent2"/>
          </a:lnRef>
          <a:fillRef idx="2">
            <a:schemeClr val="accent2"/>
          </a:fillRef>
          <a:effectRef idx="1">
            <a:schemeClr val="accent2"/>
          </a:effectRef>
          <a:fontRef idx="minor">
            <a:schemeClr val="dk1"/>
          </a:fontRef>
        </p:style>
        <p:txBody>
          <a:bodyPr rtlCol="0" anchor="ctr"/>
          <a:lstStyle/>
          <a:p>
            <a:r>
              <a:rPr lang="fr-FR" sz="1200" dirty="0"/>
              <a:t>On l’ajoute ensuite à la liste des missiles</a:t>
            </a:r>
          </a:p>
        </p:txBody>
      </p:sp>
    </p:spTree>
    <p:extLst>
      <p:ext uri="{BB962C8B-B14F-4D97-AF65-F5344CB8AC3E}">
        <p14:creationId xmlns:p14="http://schemas.microsoft.com/office/powerpoint/2010/main" val="61617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Définition de la Classe Bombe</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après la classe Bunker</a:t>
            </a:r>
          </a:p>
          <a:p>
            <a:pPr marL="0" lvl="0" indent="0" algn="l" rtl="0">
              <a:spcBef>
                <a:spcPts val="0"/>
              </a:spcBef>
              <a:buNone/>
            </a:pPr>
            <a:r>
              <a:rPr lang="fr-FR" dirty="0">
                <a:solidFill>
                  <a:srgbClr val="FFC000"/>
                </a:solidFill>
                <a:latin typeface="JetBrains Mono" panose="02010509020102050004" pitchFamily="49" charset="0"/>
              </a:rPr>
              <a:t>class</a:t>
            </a:r>
            <a:r>
              <a:rPr lang="fr-FR" dirty="0">
                <a:latin typeface="JetBrains Mono" panose="02010509020102050004" pitchFamily="49" charset="0"/>
              </a:rPr>
              <a:t> Bombe(</a:t>
            </a:r>
            <a:r>
              <a:rPr lang="fr-FR" dirty="0" err="1">
                <a:latin typeface="JetBrains Mono" panose="02010509020102050004" pitchFamily="49" charset="0"/>
              </a:rPr>
              <a:t>pygame.sprite.Sprite</a:t>
            </a:r>
            <a:r>
              <a:rPr lang="fr-FR" dirty="0">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def</a:t>
            </a:r>
            <a:r>
              <a:rPr lang="fr-FR" dirty="0">
                <a:latin typeface="JetBrains Mono" panose="02010509020102050004" pitchFamily="49" charset="0"/>
              </a:rPr>
              <a:t> __init__(</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latin typeface="JetBrains Mono" panose="02010509020102050004" pitchFamily="49" charset="0"/>
              </a:rPr>
              <a:t>pygame.sprite.Sprite.__init</a:t>
            </a:r>
            <a:r>
              <a:rPr lang="fr-FR" dirty="0">
                <a:latin typeface="JetBrains Mono" panose="02010509020102050004" pitchFamily="49" charset="0"/>
              </a:rPr>
              <a:t>__(</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.image</a:t>
            </a:r>
            <a:r>
              <a:rPr lang="fr-FR" dirty="0">
                <a:latin typeface="JetBrains Mono" panose="02010509020102050004" pitchFamily="49" charset="0"/>
              </a:rPr>
              <a:t> = </a:t>
            </a:r>
            <a:r>
              <a:rPr lang="fr-FR" dirty="0" err="1">
                <a:latin typeface="JetBrains Mono" panose="02010509020102050004" pitchFamily="49" charset="0"/>
              </a:rPr>
              <a:t>pygame.Surface</a:t>
            </a:r>
            <a:r>
              <a:rPr lang="fr-FR" dirty="0">
                <a:latin typeface="JetBrains Mono" panose="02010509020102050004" pitchFamily="49" charset="0"/>
              </a:rPr>
              <a:t>([</a:t>
            </a:r>
            <a:r>
              <a:rPr lang="fr-FR" dirty="0">
                <a:solidFill>
                  <a:srgbClr val="00B0F0"/>
                </a:solidFill>
                <a:latin typeface="JetBrains Mono" panose="02010509020102050004" pitchFamily="49" charset="0"/>
              </a:rPr>
              <a:t>5</a:t>
            </a:r>
            <a:r>
              <a:rPr lang="fr-FR" dirty="0">
                <a:latin typeface="JetBrains Mono" panose="02010509020102050004" pitchFamily="49" charset="0"/>
              </a:rPr>
              <a:t>,</a:t>
            </a:r>
            <a:r>
              <a:rPr lang="fr-FR" dirty="0">
                <a:solidFill>
                  <a:srgbClr val="00B0F0"/>
                </a:solidFill>
                <a:latin typeface="JetBrains Mono" panose="02010509020102050004" pitchFamily="49" charset="0"/>
              </a:rPr>
              <a:t>10</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.image.fill</a:t>
            </a:r>
            <a:r>
              <a:rPr lang="fr-FR" dirty="0">
                <a:latin typeface="JetBrains Mono" panose="02010509020102050004" pitchFamily="49" charset="0"/>
              </a:rPr>
              <a:t>(rouge)</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.rect</a:t>
            </a:r>
            <a:r>
              <a:rPr lang="fr-FR" dirty="0">
                <a:latin typeface="JetBrains Mono" panose="02010509020102050004" pitchFamily="49" charset="0"/>
              </a:rPr>
              <a:t> = </a:t>
            </a:r>
            <a:r>
              <a:rPr lang="fr-FR" dirty="0" err="1">
                <a:latin typeface="JetBrains Mono" panose="02010509020102050004" pitchFamily="49" charset="0"/>
              </a:rPr>
              <a:t>self.image.get_rect</a:t>
            </a:r>
            <a:r>
              <a:rPr lang="fr-FR" dirty="0">
                <a:latin typeface="JetBrains Mono" panose="02010509020102050004" pitchFamily="49" charset="0"/>
              </a:rPr>
              <a:t>()  </a:t>
            </a:r>
            <a:r>
              <a:rPr lang="fr-FR" sz="1400" dirty="0">
                <a:solidFill>
                  <a:schemeClr val="tx2">
                    <a:lumMod val="75000"/>
                  </a:schemeClr>
                </a:solidFill>
                <a:latin typeface="JetBrains Mono" panose="02010509020102050004" pitchFamily="49" charset="0"/>
              </a:rPr>
              <a:t>#rectangle de collision</a:t>
            </a:r>
            <a:endParaRPr lang="fr-FR" dirty="0">
              <a:solidFill>
                <a:schemeClr val="tx2">
                  <a:lumMod val="75000"/>
                </a:schemeClr>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def</a:t>
            </a:r>
            <a:r>
              <a:rPr lang="fr-FR" dirty="0">
                <a:latin typeface="JetBrains Mono" panose="02010509020102050004" pitchFamily="49" charset="0"/>
              </a:rPr>
              <a:t> update(</a:t>
            </a:r>
            <a:r>
              <a:rPr lang="fr-FR" dirty="0">
                <a:solidFill>
                  <a:srgbClr val="FFC000"/>
                </a:solidFill>
                <a:latin typeface="JetBrains Mono" panose="02010509020102050004" pitchFamily="49" charset="0"/>
              </a:rPr>
              <a:t>self</a:t>
            </a:r>
            <a:r>
              <a:rPr lang="fr-FR" dirty="0">
                <a:latin typeface="JetBrains Mono" panose="02010509020102050004" pitchFamily="49" charset="0"/>
              </a:rPr>
              <a:t>):</a:t>
            </a:r>
          </a:p>
          <a:p>
            <a:pPr marL="0" lvl="0" indent="0" algn="l" rtl="0">
              <a:spcBef>
                <a:spcPts val="0"/>
              </a:spcBef>
              <a:buNone/>
            </a:pPr>
            <a:r>
              <a:rPr lang="fr-FR" dirty="0">
                <a:latin typeface="JetBrains Mono" panose="02010509020102050004" pitchFamily="49" charset="0"/>
              </a:rPr>
              <a:t>        </a:t>
            </a:r>
            <a:r>
              <a:rPr lang="fr-FR" dirty="0" err="1">
                <a:solidFill>
                  <a:srgbClr val="FFC000"/>
                </a:solidFill>
                <a:latin typeface="JetBrains Mono" panose="02010509020102050004" pitchFamily="49" charset="0"/>
              </a:rPr>
              <a:t>self</a:t>
            </a:r>
            <a:r>
              <a:rPr lang="fr-FR" dirty="0" err="1">
                <a:latin typeface="JetBrains Mono" panose="02010509020102050004" pitchFamily="49" charset="0"/>
              </a:rPr>
              <a:t>.rect.y</a:t>
            </a:r>
            <a:r>
              <a:rPr lang="fr-FR" dirty="0">
                <a:latin typeface="JetBrains Mono" panose="02010509020102050004" pitchFamily="49" charset="0"/>
              </a:rPr>
              <a:t> += </a:t>
            </a:r>
            <a:r>
              <a:rPr lang="fr-FR" dirty="0">
                <a:solidFill>
                  <a:srgbClr val="00B0F0"/>
                </a:solidFill>
                <a:latin typeface="JetBrains Mono" panose="02010509020102050004" pitchFamily="49" charset="0"/>
              </a:rPr>
              <a:t>10</a:t>
            </a: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013706"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887518" y="532239"/>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Callout: Bent Line 6">
            <a:extLst>
              <a:ext uri="{FF2B5EF4-FFF2-40B4-BE49-F238E27FC236}">
                <a16:creationId xmlns:a16="http://schemas.microsoft.com/office/drawing/2014/main" id="{FE5DEADA-A0F5-4A63-9934-BB7A2D54D5F7}"/>
              </a:ext>
            </a:extLst>
          </p:cNvPr>
          <p:cNvSpPr/>
          <p:nvPr/>
        </p:nvSpPr>
        <p:spPr>
          <a:xfrm>
            <a:off x="4615361" y="3657670"/>
            <a:ext cx="1456824" cy="878635"/>
          </a:xfrm>
          <a:prstGeom prst="borderCallout2">
            <a:avLst>
              <a:gd name="adj1" fmla="val 18750"/>
              <a:gd name="adj2" fmla="val -8333"/>
              <a:gd name="adj3" fmla="val 19421"/>
              <a:gd name="adj4" fmla="val -30830"/>
              <a:gd name="adj5" fmla="val 2388"/>
              <a:gd name="adj6" fmla="val -4760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Ici nous définissons la vitesse du missile</a:t>
            </a:r>
          </a:p>
          <a:p>
            <a:pPr algn="ctr"/>
            <a:r>
              <a:rPr lang="fr-FR" sz="1100" dirty="0"/>
              <a:t>+10 car ce dernier ira du haut vers le bas</a:t>
            </a:r>
          </a:p>
        </p:txBody>
      </p:sp>
    </p:spTree>
    <p:extLst>
      <p:ext uri="{BB962C8B-B14F-4D97-AF65-F5344CB8AC3E}">
        <p14:creationId xmlns:p14="http://schemas.microsoft.com/office/powerpoint/2010/main" val="2465600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du groupe des bombes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après la création des Bunker</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Création des listes pour les missiles et bombe</a:t>
            </a:r>
          </a:p>
          <a:p>
            <a:pPr marL="0" lvl="0" indent="0" algn="l" rtl="0">
              <a:spcBef>
                <a:spcPts val="0"/>
              </a:spcBef>
              <a:buNone/>
            </a:pPr>
            <a:r>
              <a:rPr lang="fr-FR" sz="1200" dirty="0" err="1">
                <a:solidFill>
                  <a:schemeClr val="bg1">
                    <a:lumMod val="50000"/>
                  </a:schemeClr>
                </a:solidFill>
                <a:latin typeface="JetBrains Mono" panose="02010509020102050004" pitchFamily="49" charset="0"/>
              </a:rPr>
              <a:t>liste_missiles</a:t>
            </a:r>
            <a:r>
              <a:rPr lang="fr-FR" sz="1200" dirty="0">
                <a:solidFill>
                  <a:schemeClr val="bg1">
                    <a:lumMod val="50000"/>
                  </a:schemeClr>
                </a:solidFill>
                <a:latin typeface="JetBrains Mono" panose="02010509020102050004" pitchFamily="49" charset="0"/>
              </a:rPr>
              <a:t> = </a:t>
            </a:r>
            <a:r>
              <a:rPr lang="fr-FR" sz="1200" dirty="0" err="1">
                <a:solidFill>
                  <a:schemeClr val="bg1">
                    <a:lumMod val="50000"/>
                  </a:schemeClr>
                </a:solidFill>
                <a:latin typeface="JetBrains Mono" panose="02010509020102050004" pitchFamily="49" charset="0"/>
              </a:rPr>
              <a:t>pygame.sprite.Group</a:t>
            </a:r>
            <a:r>
              <a:rPr lang="fr-FR" sz="1200" dirty="0">
                <a:solidFill>
                  <a:schemeClr val="bg1">
                    <a:lumMod val="50000"/>
                  </a:schemeClr>
                </a:solidFill>
                <a:latin typeface="JetBrains Mono" panose="02010509020102050004" pitchFamily="49" charset="0"/>
              </a:rPr>
              <a:t>();</a:t>
            </a:r>
          </a:p>
          <a:p>
            <a:pPr marL="0" lvl="0" indent="0" algn="l" rtl="0">
              <a:spcBef>
                <a:spcPts val="0"/>
              </a:spcBef>
              <a:buNone/>
            </a:pPr>
            <a:endParaRPr lang="fr-FR" sz="1200" dirty="0">
              <a:solidFill>
                <a:schemeClr val="bg1">
                  <a:lumMod val="50000"/>
                </a:schemeClr>
              </a:solidFill>
              <a:latin typeface="JetBrains Mono" panose="02010509020102050004" pitchFamily="49" charset="0"/>
            </a:endParaRPr>
          </a:p>
          <a:p>
            <a:pPr marL="0" indent="0" algn="l">
              <a:buNone/>
            </a:pPr>
            <a:r>
              <a:rPr lang="fr-FR" dirty="0" err="1">
                <a:latin typeface="JetBrains Mono" panose="02010509020102050004" pitchFamily="49" charset="0"/>
              </a:rPr>
              <a:t>liste_bombes</a:t>
            </a:r>
            <a:r>
              <a:rPr lang="fr-FR" dirty="0">
                <a:latin typeface="JetBrains Mono" panose="02010509020102050004" pitchFamily="49" charset="0"/>
              </a:rPr>
              <a:t> = </a:t>
            </a:r>
            <a:r>
              <a:rPr lang="fr-FR" dirty="0" err="1">
                <a:latin typeface="JetBrains Mono" panose="02010509020102050004" pitchFamily="49" charset="0"/>
              </a:rPr>
              <a:t>pygame.sprite.Group</a:t>
            </a:r>
            <a:r>
              <a:rPr lang="fr-FR" dirty="0">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013706"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887518" y="532239"/>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Callout: Bent Line 5">
            <a:extLst>
              <a:ext uri="{FF2B5EF4-FFF2-40B4-BE49-F238E27FC236}">
                <a16:creationId xmlns:a16="http://schemas.microsoft.com/office/drawing/2014/main" id="{31AC2186-A954-44FA-AD86-DFD76E6293E9}"/>
              </a:ext>
            </a:extLst>
          </p:cNvPr>
          <p:cNvSpPr/>
          <p:nvPr/>
        </p:nvSpPr>
        <p:spPr>
          <a:xfrm>
            <a:off x="5144237" y="3130760"/>
            <a:ext cx="3387063" cy="878635"/>
          </a:xfrm>
          <a:prstGeom prst="borderCallout2">
            <a:avLst>
              <a:gd name="adj1" fmla="val 18750"/>
              <a:gd name="adj2" fmla="val -8333"/>
              <a:gd name="adj3" fmla="val 19421"/>
              <a:gd name="adj4" fmla="val -85365"/>
              <a:gd name="adj5" fmla="val -79430"/>
              <a:gd name="adj6" fmla="val -10268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Création d’un groupe pour facilité la gestion des bombes</a:t>
            </a:r>
          </a:p>
        </p:txBody>
      </p:sp>
    </p:spTree>
    <p:extLst>
      <p:ext uri="{BB962C8B-B14F-4D97-AF65-F5344CB8AC3E}">
        <p14:creationId xmlns:p14="http://schemas.microsoft.com/office/powerpoint/2010/main" val="2608543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0D2D8-8697-4FB4-ABBA-FA2E44945E92}"/>
              </a:ext>
            </a:extLst>
          </p:cNvPr>
          <p:cNvSpPr>
            <a:spLocks noGrp="1"/>
          </p:cNvSpPr>
          <p:nvPr>
            <p:ph type="title"/>
          </p:nvPr>
        </p:nvSpPr>
        <p:spPr/>
        <p:txBody>
          <a:bodyPr/>
          <a:lstStyle/>
          <a:p>
            <a:r>
              <a:rPr lang="fr-FR" dirty="0"/>
              <a:t>OBJECTIF</a:t>
            </a:r>
          </a:p>
        </p:txBody>
      </p:sp>
      <p:sp>
        <p:nvSpPr>
          <p:cNvPr id="9" name="Title 8">
            <a:extLst>
              <a:ext uri="{FF2B5EF4-FFF2-40B4-BE49-F238E27FC236}">
                <a16:creationId xmlns:a16="http://schemas.microsoft.com/office/drawing/2014/main" id="{7932925F-3D01-46DF-9B68-FE1565E4F565}"/>
              </a:ext>
            </a:extLst>
          </p:cNvPr>
          <p:cNvSpPr>
            <a:spLocks noGrp="1"/>
          </p:cNvSpPr>
          <p:nvPr>
            <p:ph type="title" idx="2"/>
          </p:nvPr>
        </p:nvSpPr>
        <p:spPr/>
        <p:txBody>
          <a:bodyPr/>
          <a:lstStyle/>
          <a:p>
            <a:r>
              <a:rPr lang="fr-FR" dirty="0" err="1"/>
              <a:t>Press</a:t>
            </a:r>
            <a:r>
              <a:rPr lang="fr-FR" dirty="0"/>
              <a:t> START</a:t>
            </a:r>
          </a:p>
        </p:txBody>
      </p:sp>
      <p:sp>
        <p:nvSpPr>
          <p:cNvPr id="8" name="Subtitle 7">
            <a:extLst>
              <a:ext uri="{FF2B5EF4-FFF2-40B4-BE49-F238E27FC236}">
                <a16:creationId xmlns:a16="http://schemas.microsoft.com/office/drawing/2014/main" id="{7E832760-7E9D-4C6A-A4BD-935E2B46EDA0}"/>
              </a:ext>
            </a:extLst>
          </p:cNvPr>
          <p:cNvSpPr>
            <a:spLocks noGrp="1"/>
          </p:cNvSpPr>
          <p:nvPr>
            <p:ph type="subTitle" idx="1"/>
          </p:nvPr>
        </p:nvSpPr>
        <p:spPr/>
        <p:txBody>
          <a:bodyPr/>
          <a:lstStyle/>
          <a:p>
            <a:r>
              <a:rPr lang="fr-FR" dirty="0"/>
              <a:t>UNE IDEE ? </a:t>
            </a:r>
          </a:p>
          <a:p>
            <a:r>
              <a:rPr lang="fr-FR" dirty="0"/>
              <a:t>2</a:t>
            </a:r>
            <a:r>
              <a:rPr lang="fr-FR" baseline="30000" dirty="0"/>
              <a:t>ème</a:t>
            </a:r>
            <a:r>
              <a:rPr lang="fr-FR" dirty="0"/>
              <a:t> INDICE</a:t>
            </a:r>
          </a:p>
        </p:txBody>
      </p:sp>
      <p:grpSp>
        <p:nvGrpSpPr>
          <p:cNvPr id="38" name="Google Shape;3152;p30">
            <a:extLst>
              <a:ext uri="{FF2B5EF4-FFF2-40B4-BE49-F238E27FC236}">
                <a16:creationId xmlns:a16="http://schemas.microsoft.com/office/drawing/2014/main" id="{D5B92825-B0E0-4055-8B48-944D86F14E0C}"/>
              </a:ext>
            </a:extLst>
          </p:cNvPr>
          <p:cNvGrpSpPr/>
          <p:nvPr/>
        </p:nvGrpSpPr>
        <p:grpSpPr>
          <a:xfrm>
            <a:off x="8365321" y="154008"/>
            <a:ext cx="264001" cy="226285"/>
            <a:chOff x="753950" y="238125"/>
            <a:chExt cx="6111125" cy="5238075"/>
          </a:xfrm>
        </p:grpSpPr>
        <p:sp>
          <p:nvSpPr>
            <p:cNvPr id="39" name="Google Shape;3153;p30">
              <a:extLst>
                <a:ext uri="{FF2B5EF4-FFF2-40B4-BE49-F238E27FC236}">
                  <a16:creationId xmlns:a16="http://schemas.microsoft.com/office/drawing/2014/main" id="{0F437FD7-7A2A-46F1-994F-4A9907B11CF7}"/>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54;p30">
              <a:extLst>
                <a:ext uri="{FF2B5EF4-FFF2-40B4-BE49-F238E27FC236}">
                  <a16:creationId xmlns:a16="http://schemas.microsoft.com/office/drawing/2014/main" id="{06558CBC-B311-4385-9097-9B2F1F38E8C4}"/>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55;p30">
              <a:extLst>
                <a:ext uri="{FF2B5EF4-FFF2-40B4-BE49-F238E27FC236}">
                  <a16:creationId xmlns:a16="http://schemas.microsoft.com/office/drawing/2014/main" id="{8D2823D1-CD90-4B54-B5A7-456D381CAEB3}"/>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56;p30">
              <a:extLst>
                <a:ext uri="{FF2B5EF4-FFF2-40B4-BE49-F238E27FC236}">
                  <a16:creationId xmlns:a16="http://schemas.microsoft.com/office/drawing/2014/main" id="{17BAA34F-0001-4CE9-B685-4ED4D7A2CCBD}"/>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57;p30">
              <a:extLst>
                <a:ext uri="{FF2B5EF4-FFF2-40B4-BE49-F238E27FC236}">
                  <a16:creationId xmlns:a16="http://schemas.microsoft.com/office/drawing/2014/main" id="{F953814A-1299-42C9-8FE9-31EB218B396C}"/>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58;p30">
              <a:extLst>
                <a:ext uri="{FF2B5EF4-FFF2-40B4-BE49-F238E27FC236}">
                  <a16:creationId xmlns:a16="http://schemas.microsoft.com/office/drawing/2014/main" id="{C69151DA-F29C-4F67-BED9-C637FD65C8E8}"/>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59;p30">
              <a:extLst>
                <a:ext uri="{FF2B5EF4-FFF2-40B4-BE49-F238E27FC236}">
                  <a16:creationId xmlns:a16="http://schemas.microsoft.com/office/drawing/2014/main" id="{9E09433B-D5B3-41EA-8B5D-BFFE3FC4FCBD}"/>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60;p30">
              <a:extLst>
                <a:ext uri="{FF2B5EF4-FFF2-40B4-BE49-F238E27FC236}">
                  <a16:creationId xmlns:a16="http://schemas.microsoft.com/office/drawing/2014/main" id="{F5A5D845-A65A-4338-9E4E-B5640AFF3C3B}"/>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61;p30">
              <a:extLst>
                <a:ext uri="{FF2B5EF4-FFF2-40B4-BE49-F238E27FC236}">
                  <a16:creationId xmlns:a16="http://schemas.microsoft.com/office/drawing/2014/main" id="{CE5CE376-6D10-4DE7-801D-DCDDD4BB8AC7}"/>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62;p30">
              <a:extLst>
                <a:ext uri="{FF2B5EF4-FFF2-40B4-BE49-F238E27FC236}">
                  <a16:creationId xmlns:a16="http://schemas.microsoft.com/office/drawing/2014/main" id="{D13226F8-697A-4749-BDA3-E87DC0C442C4}"/>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63;p30">
              <a:extLst>
                <a:ext uri="{FF2B5EF4-FFF2-40B4-BE49-F238E27FC236}">
                  <a16:creationId xmlns:a16="http://schemas.microsoft.com/office/drawing/2014/main" id="{2915A918-D7D6-4582-A519-F7C4FE6C7CC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64;p30">
              <a:extLst>
                <a:ext uri="{FF2B5EF4-FFF2-40B4-BE49-F238E27FC236}">
                  <a16:creationId xmlns:a16="http://schemas.microsoft.com/office/drawing/2014/main" id="{CFB0F7BD-9990-4969-B720-33F440DA65E2}"/>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65;p30">
              <a:extLst>
                <a:ext uri="{FF2B5EF4-FFF2-40B4-BE49-F238E27FC236}">
                  <a16:creationId xmlns:a16="http://schemas.microsoft.com/office/drawing/2014/main" id="{12C9336B-5D27-4B03-AF5F-0B79CB02182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66;p30">
              <a:extLst>
                <a:ext uri="{FF2B5EF4-FFF2-40B4-BE49-F238E27FC236}">
                  <a16:creationId xmlns:a16="http://schemas.microsoft.com/office/drawing/2014/main" id="{5318F5BD-AE16-4CFD-BEAA-7891AFC8E384}"/>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67;p30">
              <a:extLst>
                <a:ext uri="{FF2B5EF4-FFF2-40B4-BE49-F238E27FC236}">
                  <a16:creationId xmlns:a16="http://schemas.microsoft.com/office/drawing/2014/main" id="{1A779712-1A03-4FE7-A08A-59E7C706D175}"/>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68;p30">
              <a:extLst>
                <a:ext uri="{FF2B5EF4-FFF2-40B4-BE49-F238E27FC236}">
                  <a16:creationId xmlns:a16="http://schemas.microsoft.com/office/drawing/2014/main" id="{ADEAA30C-B459-4025-8B4A-72AE2D582784}"/>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69;p30">
              <a:extLst>
                <a:ext uri="{FF2B5EF4-FFF2-40B4-BE49-F238E27FC236}">
                  <a16:creationId xmlns:a16="http://schemas.microsoft.com/office/drawing/2014/main" id="{1A2D1C43-D334-481A-A021-FC701FEF4906}"/>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70;p30">
              <a:extLst>
                <a:ext uri="{FF2B5EF4-FFF2-40B4-BE49-F238E27FC236}">
                  <a16:creationId xmlns:a16="http://schemas.microsoft.com/office/drawing/2014/main" id="{BCF0BBFE-516A-4A0B-A6E0-36738E132B1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71;p30">
              <a:extLst>
                <a:ext uri="{FF2B5EF4-FFF2-40B4-BE49-F238E27FC236}">
                  <a16:creationId xmlns:a16="http://schemas.microsoft.com/office/drawing/2014/main" id="{12ADC082-4BD3-43AB-81E6-AE62F008397E}"/>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72;p30">
              <a:extLst>
                <a:ext uri="{FF2B5EF4-FFF2-40B4-BE49-F238E27FC236}">
                  <a16:creationId xmlns:a16="http://schemas.microsoft.com/office/drawing/2014/main" id="{110BB9D4-2999-482C-BD21-6D3DC4DBE314}"/>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73;p30">
              <a:extLst>
                <a:ext uri="{FF2B5EF4-FFF2-40B4-BE49-F238E27FC236}">
                  <a16:creationId xmlns:a16="http://schemas.microsoft.com/office/drawing/2014/main" id="{32785E26-536B-443B-9750-8643105C7C85}"/>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74;p30">
              <a:extLst>
                <a:ext uri="{FF2B5EF4-FFF2-40B4-BE49-F238E27FC236}">
                  <a16:creationId xmlns:a16="http://schemas.microsoft.com/office/drawing/2014/main" id="{6D6ED879-32E2-472E-81C7-E6F4FDA46178}"/>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75;p30">
              <a:extLst>
                <a:ext uri="{FF2B5EF4-FFF2-40B4-BE49-F238E27FC236}">
                  <a16:creationId xmlns:a16="http://schemas.microsoft.com/office/drawing/2014/main" id="{851AF9FE-A3C8-4FB5-BED3-3C7F9E6262DC}"/>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76;p30">
              <a:extLst>
                <a:ext uri="{FF2B5EF4-FFF2-40B4-BE49-F238E27FC236}">
                  <a16:creationId xmlns:a16="http://schemas.microsoft.com/office/drawing/2014/main" id="{0111462E-669B-4372-8E55-40AC26530297}"/>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77;p30">
              <a:extLst>
                <a:ext uri="{FF2B5EF4-FFF2-40B4-BE49-F238E27FC236}">
                  <a16:creationId xmlns:a16="http://schemas.microsoft.com/office/drawing/2014/main" id="{34E76060-BFFF-4E0A-86E9-4884C336633B}"/>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178;p30">
              <a:extLst>
                <a:ext uri="{FF2B5EF4-FFF2-40B4-BE49-F238E27FC236}">
                  <a16:creationId xmlns:a16="http://schemas.microsoft.com/office/drawing/2014/main" id="{4CCFC064-AB79-4EB6-AAB5-DF77D7D4BE65}"/>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179;p30">
              <a:extLst>
                <a:ext uri="{FF2B5EF4-FFF2-40B4-BE49-F238E27FC236}">
                  <a16:creationId xmlns:a16="http://schemas.microsoft.com/office/drawing/2014/main" id="{73E7E32D-C92F-4E11-8BFB-4715534F1EAD}"/>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3180;p30">
            <a:extLst>
              <a:ext uri="{FF2B5EF4-FFF2-40B4-BE49-F238E27FC236}">
                <a16:creationId xmlns:a16="http://schemas.microsoft.com/office/drawing/2014/main" id="{BA98E8E3-4EF9-4E4C-B1FF-1FBC41C8E141}"/>
              </a:ext>
            </a:extLst>
          </p:cNvPr>
          <p:cNvGrpSpPr/>
          <p:nvPr/>
        </p:nvGrpSpPr>
        <p:grpSpPr>
          <a:xfrm>
            <a:off x="8701401" y="154008"/>
            <a:ext cx="264001" cy="226285"/>
            <a:chOff x="753950" y="238125"/>
            <a:chExt cx="6111125" cy="5238075"/>
          </a:xfrm>
        </p:grpSpPr>
        <p:sp>
          <p:nvSpPr>
            <p:cNvPr id="67" name="Google Shape;3181;p30">
              <a:extLst>
                <a:ext uri="{FF2B5EF4-FFF2-40B4-BE49-F238E27FC236}">
                  <a16:creationId xmlns:a16="http://schemas.microsoft.com/office/drawing/2014/main" id="{53897779-F325-4EC3-BB34-A63542A72E35}"/>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2;p30">
              <a:extLst>
                <a:ext uri="{FF2B5EF4-FFF2-40B4-BE49-F238E27FC236}">
                  <a16:creationId xmlns:a16="http://schemas.microsoft.com/office/drawing/2014/main" id="{CFB27E7C-A292-476D-BCA2-07CEF5E66E30}"/>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3;p30">
              <a:extLst>
                <a:ext uri="{FF2B5EF4-FFF2-40B4-BE49-F238E27FC236}">
                  <a16:creationId xmlns:a16="http://schemas.microsoft.com/office/drawing/2014/main" id="{55CB200F-CB31-4CB4-8C87-03FC4954D458}"/>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4;p30">
              <a:extLst>
                <a:ext uri="{FF2B5EF4-FFF2-40B4-BE49-F238E27FC236}">
                  <a16:creationId xmlns:a16="http://schemas.microsoft.com/office/drawing/2014/main" id="{52543223-DD46-4EBD-A9A6-362ED160DB05}"/>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5;p30">
              <a:extLst>
                <a:ext uri="{FF2B5EF4-FFF2-40B4-BE49-F238E27FC236}">
                  <a16:creationId xmlns:a16="http://schemas.microsoft.com/office/drawing/2014/main" id="{29174245-9D1B-4A94-AA78-FD3F297D712B}"/>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86;p30">
              <a:extLst>
                <a:ext uri="{FF2B5EF4-FFF2-40B4-BE49-F238E27FC236}">
                  <a16:creationId xmlns:a16="http://schemas.microsoft.com/office/drawing/2014/main" id="{B23C1B41-72AF-4106-BA08-75104B00A767}"/>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87;p30">
              <a:extLst>
                <a:ext uri="{FF2B5EF4-FFF2-40B4-BE49-F238E27FC236}">
                  <a16:creationId xmlns:a16="http://schemas.microsoft.com/office/drawing/2014/main" id="{DA7ABBD3-E837-46D1-A494-0B2FDF942724}"/>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88;p30">
              <a:extLst>
                <a:ext uri="{FF2B5EF4-FFF2-40B4-BE49-F238E27FC236}">
                  <a16:creationId xmlns:a16="http://schemas.microsoft.com/office/drawing/2014/main" id="{CB5706D3-F48C-4AEE-868C-F464B9E66FC4}"/>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89;p30">
              <a:extLst>
                <a:ext uri="{FF2B5EF4-FFF2-40B4-BE49-F238E27FC236}">
                  <a16:creationId xmlns:a16="http://schemas.microsoft.com/office/drawing/2014/main" id="{228F30D4-EC67-47FE-A009-493B9285112E}"/>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0;p30">
              <a:extLst>
                <a:ext uri="{FF2B5EF4-FFF2-40B4-BE49-F238E27FC236}">
                  <a16:creationId xmlns:a16="http://schemas.microsoft.com/office/drawing/2014/main" id="{E35B6F25-B0BB-4A50-B777-9BB78B596EBA}"/>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1;p30">
              <a:extLst>
                <a:ext uri="{FF2B5EF4-FFF2-40B4-BE49-F238E27FC236}">
                  <a16:creationId xmlns:a16="http://schemas.microsoft.com/office/drawing/2014/main" id="{B2F40CA4-5799-4CA0-9F46-7BBED56F6A5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2;p30">
              <a:extLst>
                <a:ext uri="{FF2B5EF4-FFF2-40B4-BE49-F238E27FC236}">
                  <a16:creationId xmlns:a16="http://schemas.microsoft.com/office/drawing/2014/main" id="{0BE27F6C-9FAC-4098-B929-6E6A5907692B}"/>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3;p30">
              <a:extLst>
                <a:ext uri="{FF2B5EF4-FFF2-40B4-BE49-F238E27FC236}">
                  <a16:creationId xmlns:a16="http://schemas.microsoft.com/office/drawing/2014/main" id="{9763F1FC-E351-48E5-AC44-4ACA7CB1E90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4;p30">
              <a:extLst>
                <a:ext uri="{FF2B5EF4-FFF2-40B4-BE49-F238E27FC236}">
                  <a16:creationId xmlns:a16="http://schemas.microsoft.com/office/drawing/2014/main" id="{25FE3ECA-41E8-42F3-967A-E6CE038D30FC}"/>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5;p30">
              <a:extLst>
                <a:ext uri="{FF2B5EF4-FFF2-40B4-BE49-F238E27FC236}">
                  <a16:creationId xmlns:a16="http://schemas.microsoft.com/office/drawing/2014/main" id="{3844ED47-C137-4DBD-8DB8-E57977AA996E}"/>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96;p30">
              <a:extLst>
                <a:ext uri="{FF2B5EF4-FFF2-40B4-BE49-F238E27FC236}">
                  <a16:creationId xmlns:a16="http://schemas.microsoft.com/office/drawing/2014/main" id="{513ED234-349A-4E2D-9AE6-73C92653C581}"/>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7;p30">
              <a:extLst>
                <a:ext uri="{FF2B5EF4-FFF2-40B4-BE49-F238E27FC236}">
                  <a16:creationId xmlns:a16="http://schemas.microsoft.com/office/drawing/2014/main" id="{B8BC0968-6BDD-496D-9972-81CE0DFEB2B5}"/>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98;p30">
              <a:extLst>
                <a:ext uri="{FF2B5EF4-FFF2-40B4-BE49-F238E27FC236}">
                  <a16:creationId xmlns:a16="http://schemas.microsoft.com/office/drawing/2014/main" id="{70D741EA-C605-4ADA-B7AC-89C095C393F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99;p30">
              <a:extLst>
                <a:ext uri="{FF2B5EF4-FFF2-40B4-BE49-F238E27FC236}">
                  <a16:creationId xmlns:a16="http://schemas.microsoft.com/office/drawing/2014/main" id="{5BA43C4D-D860-4D00-90ED-3972A2B4ED62}"/>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0;p30">
              <a:extLst>
                <a:ext uri="{FF2B5EF4-FFF2-40B4-BE49-F238E27FC236}">
                  <a16:creationId xmlns:a16="http://schemas.microsoft.com/office/drawing/2014/main" id="{8AE81A87-080F-4F47-9D09-A39B3E2966F5}"/>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1;p30">
              <a:extLst>
                <a:ext uri="{FF2B5EF4-FFF2-40B4-BE49-F238E27FC236}">
                  <a16:creationId xmlns:a16="http://schemas.microsoft.com/office/drawing/2014/main" id="{EECCB1D5-CA45-4FD0-AE60-5CC685C7E750}"/>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2;p30">
              <a:extLst>
                <a:ext uri="{FF2B5EF4-FFF2-40B4-BE49-F238E27FC236}">
                  <a16:creationId xmlns:a16="http://schemas.microsoft.com/office/drawing/2014/main" id="{D4E06CCF-5F58-46A4-A044-439FF46DF6B4}"/>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3;p30">
              <a:extLst>
                <a:ext uri="{FF2B5EF4-FFF2-40B4-BE49-F238E27FC236}">
                  <a16:creationId xmlns:a16="http://schemas.microsoft.com/office/drawing/2014/main" id="{851F8B00-14B9-4737-9482-A4F60D9FBF72}"/>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4;p30">
              <a:extLst>
                <a:ext uri="{FF2B5EF4-FFF2-40B4-BE49-F238E27FC236}">
                  <a16:creationId xmlns:a16="http://schemas.microsoft.com/office/drawing/2014/main" id="{6E0144ED-FE9B-4FE7-8F44-6A01611864E2}"/>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5;p30">
              <a:extLst>
                <a:ext uri="{FF2B5EF4-FFF2-40B4-BE49-F238E27FC236}">
                  <a16:creationId xmlns:a16="http://schemas.microsoft.com/office/drawing/2014/main" id="{8FB28942-0219-440C-AE36-D855C4A1E935}"/>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06;p30">
              <a:extLst>
                <a:ext uri="{FF2B5EF4-FFF2-40B4-BE49-F238E27FC236}">
                  <a16:creationId xmlns:a16="http://schemas.microsoft.com/office/drawing/2014/main" id="{BB1A49A4-0276-4C58-9754-54D70B119147}"/>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07;p30">
              <a:extLst>
                <a:ext uri="{FF2B5EF4-FFF2-40B4-BE49-F238E27FC236}">
                  <a16:creationId xmlns:a16="http://schemas.microsoft.com/office/drawing/2014/main" id="{9054386C-B9E2-4E38-9828-FD6F9F5218F8}"/>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a:extLst>
              <a:ext uri="{FF2B5EF4-FFF2-40B4-BE49-F238E27FC236}">
                <a16:creationId xmlns:a16="http://schemas.microsoft.com/office/drawing/2014/main" id="{DB056828-94E7-410B-9733-8143BFFAC9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000" b="98125" l="0" r="99004">
                        <a14:foregroundMark x1="42829" y1="78333" x2="42829" y2="78333"/>
                        <a14:foregroundMark x1="43028" y1="77917" x2="46016" y2="86458"/>
                        <a14:foregroundMark x1="20518" y1="86875" x2="64542" y2="91042"/>
                        <a14:foregroundMark x1="64542" y1="91042" x2="38048" y2="58750"/>
                        <a14:foregroundMark x1="38048" y1="58750" x2="36853" y2="59167"/>
                        <a14:foregroundMark x1="8167" y1="97500" x2="99402" y2="90417"/>
                        <a14:foregroundMark x1="99402" y1="90417" x2="90637" y2="71458"/>
                        <a14:foregroundMark x1="1992" y1="99792" x2="40040" y2="89583"/>
                        <a14:foregroundMark x1="40040" y1="89583" x2="78685" y2="96042"/>
                        <a14:foregroundMark x1="78685" y1="96042" x2="62550" y2="57708"/>
                        <a14:foregroundMark x1="62550" y1="57708" x2="23904" y2="62917"/>
                        <a14:foregroundMark x1="23904" y1="62917" x2="2988" y2="97708"/>
                        <a14:foregroundMark x1="2988" y1="97708" x2="2988" y2="98125"/>
                        <a14:foregroundMark x1="14940" y1="62708" x2="10558" y2="63958"/>
                        <a14:foregroundMark x1="10956" y1="65000" x2="11753" y2="65000"/>
                        <a14:foregroundMark x1="51992" y1="29167" x2="49602" y2="27292"/>
                        <a14:foregroundMark x1="49203" y1="5625" x2="52390" y2="5208"/>
                        <a14:foregroundMark x1="3586" y1="78333" x2="2191" y2="79167"/>
                        <a14:foregroundMark x1="0" y1="77708" x2="199" y2="66667"/>
                        <a14:backgroundMark x1="12550" y1="47083" x2="12550" y2="47083"/>
                        <a14:backgroundMark x1="1992" y1="70625" x2="1992" y2="70625"/>
                        <a14:backgroundMark x1="14271" y1="61795" x2="35259" y2="48125"/>
                        <a14:backgroundMark x1="1992" y1="69792" x2="10684" y2="64131"/>
                        <a14:backgroundMark x1="35259" y1="48125" x2="38645" y2="7083"/>
                        <a14:backgroundMark x1="38645" y1="7083" x2="398" y2="16875"/>
                        <a14:backgroundMark x1="398" y1="16875" x2="3586" y2="59583"/>
                        <a14:backgroundMark x1="3586" y1="59583" x2="2191" y2="65208"/>
                        <a14:backgroundMark x1="15936" y1="33125" x2="17530" y2="30417"/>
                      </a14:backgroundRemoval>
                    </a14:imgEffect>
                  </a14:imgLayer>
                </a14:imgProps>
              </a:ext>
            </a:extLst>
          </a:blip>
          <a:stretch>
            <a:fillRect/>
          </a:stretch>
        </p:blipFill>
        <p:spPr>
          <a:xfrm rot="8199537">
            <a:off x="471563" y="1545542"/>
            <a:ext cx="1222542" cy="1168965"/>
          </a:xfrm>
          <a:prstGeom prst="rect">
            <a:avLst/>
          </a:prstGeom>
        </p:spPr>
      </p:pic>
      <p:pic>
        <p:nvPicPr>
          <p:cNvPr id="2" name="Picture 1">
            <a:extLst>
              <a:ext uri="{FF2B5EF4-FFF2-40B4-BE49-F238E27FC236}">
                <a16:creationId xmlns:a16="http://schemas.microsoft.com/office/drawing/2014/main" id="{E88452B2-E9AF-43C3-8B5F-93235C3E5676}"/>
              </a:ext>
            </a:extLst>
          </p:cNvPr>
          <p:cNvPicPr>
            <a:picLocks noChangeAspect="1"/>
          </p:cNvPicPr>
          <p:nvPr/>
        </p:nvPicPr>
        <p:blipFill>
          <a:blip r:embed="rId4"/>
          <a:stretch>
            <a:fillRect/>
          </a:stretch>
        </p:blipFill>
        <p:spPr>
          <a:xfrm rot="1367861">
            <a:off x="6653526" y="1755448"/>
            <a:ext cx="2047875" cy="2438400"/>
          </a:xfrm>
          <a:prstGeom prst="rect">
            <a:avLst/>
          </a:prstGeom>
        </p:spPr>
      </p:pic>
    </p:spTree>
    <p:extLst>
      <p:ext uri="{BB962C8B-B14F-4D97-AF65-F5344CB8AC3E}">
        <p14:creationId xmlns:p14="http://schemas.microsoft.com/office/powerpoint/2010/main" val="1493381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Mise à jour de la position des bombes et dessin</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insérer dans la fonction redessine</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sz="1100" dirty="0" err="1">
                <a:solidFill>
                  <a:schemeClr val="bg1">
                    <a:lumMod val="50000"/>
                  </a:schemeClr>
                </a:solidFill>
                <a:latin typeface="JetBrains Mono" panose="02010509020102050004" pitchFamily="49" charset="0"/>
              </a:rPr>
              <a:t>def</a:t>
            </a:r>
            <a:r>
              <a:rPr lang="fr-FR" sz="1100" dirty="0">
                <a:solidFill>
                  <a:schemeClr val="bg1">
                    <a:lumMod val="50000"/>
                  </a:schemeClr>
                </a:solidFill>
                <a:latin typeface="JetBrains Mono" panose="02010509020102050004" pitchFamily="49" charset="0"/>
              </a:rPr>
              <a:t> redessine():</a:t>
            </a:r>
          </a:p>
          <a:p>
            <a:pPr marL="0" lvl="0" indent="0" algn="l" rtl="0">
              <a:spcBef>
                <a:spcPts val="0"/>
              </a:spcBef>
              <a:buNone/>
            </a:pPr>
            <a:r>
              <a:rPr lang="fr-FR" sz="1100" dirty="0">
                <a:solidFill>
                  <a:schemeClr val="bg1">
                    <a:lumMod val="50000"/>
                  </a:schemeClr>
                </a:solidFill>
                <a:latin typeface="JetBrains Mono" panose="02010509020102050004" pitchFamily="49" charset="0"/>
              </a:rPr>
              <a:t>    </a:t>
            </a:r>
            <a:r>
              <a:rPr lang="fr-FR" sz="1100" dirty="0" err="1">
                <a:solidFill>
                  <a:schemeClr val="bg1">
                    <a:lumMod val="50000"/>
                  </a:schemeClr>
                </a:solidFill>
                <a:latin typeface="JetBrains Mono" panose="02010509020102050004" pitchFamily="49" charset="0"/>
              </a:rPr>
              <a:t>fenetre.fill</a:t>
            </a:r>
            <a:r>
              <a:rPr lang="fr-FR" sz="1100" dirty="0">
                <a:solidFill>
                  <a:schemeClr val="bg1">
                    <a:lumMod val="50000"/>
                  </a:schemeClr>
                </a:solidFill>
                <a:latin typeface="JetBrains Mono" panose="02010509020102050004" pitchFamily="49" charset="0"/>
              </a:rPr>
              <a:t>(noir)</a:t>
            </a:r>
          </a:p>
          <a:p>
            <a:pPr marL="0" lvl="0" indent="0" algn="l" rtl="0">
              <a:spcBef>
                <a:spcPts val="0"/>
              </a:spcBef>
              <a:buNone/>
            </a:pPr>
            <a:r>
              <a:rPr lang="fr-FR" sz="1100" dirty="0">
                <a:solidFill>
                  <a:schemeClr val="bg1">
                    <a:lumMod val="50000"/>
                  </a:schemeClr>
                </a:solidFill>
                <a:latin typeface="JetBrains Mono" panose="02010509020102050004" pitchFamily="49" charset="0"/>
              </a:rPr>
              <a:t>    </a:t>
            </a:r>
            <a:r>
              <a:rPr lang="fr-FR" sz="1100" dirty="0" err="1">
                <a:solidFill>
                  <a:schemeClr val="bg1">
                    <a:lumMod val="50000"/>
                  </a:schemeClr>
                </a:solidFill>
                <a:latin typeface="JetBrains Mono" panose="02010509020102050004" pitchFamily="49" charset="0"/>
              </a:rPr>
              <a:t>mon_vaisseau.draw</a:t>
            </a:r>
            <a:r>
              <a:rPr lang="fr-FR" sz="1100" dirty="0">
                <a:solidFill>
                  <a:schemeClr val="bg1">
                    <a:lumMod val="50000"/>
                  </a:schemeClr>
                </a:solidFill>
                <a:latin typeface="JetBrains Mono" panose="02010509020102050004" pitchFamily="49" charset="0"/>
              </a:rPr>
              <a:t>()</a:t>
            </a:r>
          </a:p>
          <a:p>
            <a:pPr marL="0" lvl="0" indent="0" algn="l" rtl="0">
              <a:spcBef>
                <a:spcPts val="0"/>
              </a:spcBef>
              <a:buNone/>
            </a:pPr>
            <a:r>
              <a:rPr lang="fr-FR" sz="1100" dirty="0">
                <a:solidFill>
                  <a:schemeClr val="bg1">
                    <a:lumMod val="50000"/>
                  </a:schemeClr>
                </a:solidFill>
                <a:latin typeface="JetBrains Mono" panose="02010509020102050004" pitchFamily="49" charset="0"/>
              </a:rPr>
              <a:t>[…]</a:t>
            </a:r>
          </a:p>
          <a:p>
            <a:pPr marL="0" lvl="0" indent="0" algn="l" rtl="0">
              <a:spcBef>
                <a:spcPts val="0"/>
              </a:spcBef>
              <a:buNone/>
            </a:pPr>
            <a:r>
              <a:rPr lang="fr-FR" sz="1050" dirty="0">
                <a:solidFill>
                  <a:schemeClr val="bg1">
                    <a:lumMod val="50000"/>
                  </a:schemeClr>
                </a:solidFill>
                <a:latin typeface="JetBrains Mono" panose="02010509020102050004" pitchFamily="49" charset="0"/>
              </a:rPr>
              <a:t>    # dessine les missiles</a:t>
            </a:r>
          </a:p>
          <a:p>
            <a:pPr marL="0" lvl="0" indent="0" algn="l" rtl="0">
              <a:spcBef>
                <a:spcPts val="0"/>
              </a:spcBef>
              <a:buNone/>
            </a:pPr>
            <a:r>
              <a:rPr lang="fr-FR" sz="1050" dirty="0">
                <a:solidFill>
                  <a:schemeClr val="bg1">
                    <a:lumMod val="50000"/>
                  </a:schemeClr>
                </a:solidFill>
                <a:latin typeface="JetBrains Mono" panose="02010509020102050004" pitchFamily="49" charset="0"/>
              </a:rPr>
              <a:t>    </a:t>
            </a:r>
            <a:r>
              <a:rPr lang="fr-FR" sz="1100" dirty="0" err="1">
                <a:solidFill>
                  <a:schemeClr val="bg1">
                    <a:lumMod val="50000"/>
                  </a:schemeClr>
                </a:solidFill>
                <a:latin typeface="JetBrains Mono" panose="02010509020102050004" pitchFamily="49" charset="0"/>
              </a:rPr>
              <a:t>liste_missiles.draw</a:t>
            </a:r>
            <a:r>
              <a:rPr lang="fr-FR" sz="1100" dirty="0">
                <a:solidFill>
                  <a:schemeClr val="bg1">
                    <a:lumMod val="50000"/>
                  </a:schemeClr>
                </a:solidFill>
                <a:latin typeface="JetBrains Mono" panose="02010509020102050004" pitchFamily="49" charset="0"/>
              </a:rPr>
              <a:t>(</a:t>
            </a:r>
            <a:r>
              <a:rPr lang="fr-FR" sz="1100" dirty="0" err="1">
                <a:solidFill>
                  <a:schemeClr val="bg1">
                    <a:lumMod val="50000"/>
                  </a:schemeClr>
                </a:solidFill>
                <a:latin typeface="JetBrains Mono" panose="02010509020102050004" pitchFamily="49" charset="0"/>
              </a:rPr>
              <a:t>fenetre</a:t>
            </a:r>
            <a:r>
              <a:rPr lang="fr-FR" sz="1100" dirty="0">
                <a:solidFill>
                  <a:schemeClr val="bg1">
                    <a:lumMod val="50000"/>
                  </a:schemeClr>
                </a:solidFill>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 mise à jour de la position des bombes dans la liste</a:t>
            </a: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dirty="0" err="1">
                <a:latin typeface="JetBrains Mono" panose="02010509020102050004" pitchFamily="49" charset="0"/>
              </a:rPr>
              <a:t>liste_bombes.update</a:t>
            </a:r>
            <a:r>
              <a:rPr lang="fr-FR" dirty="0">
                <a:latin typeface="JetBrains Mono" panose="02010509020102050004" pitchFamily="49" charset="0"/>
              </a:rPr>
              <a:t>()</a:t>
            </a:r>
          </a:p>
          <a:p>
            <a:pPr marL="0" lvl="0" indent="0" algn="l" rtl="0">
              <a:spcBef>
                <a:spcPts val="0"/>
              </a:spcBef>
              <a:buNone/>
            </a:pPr>
            <a:r>
              <a:rPr lang="fr-FR" dirty="0">
                <a:solidFill>
                  <a:schemeClr val="tx2">
                    <a:lumMod val="75000"/>
                  </a:schemeClr>
                </a:solidFill>
                <a:latin typeface="JetBrains Mono" panose="02010509020102050004" pitchFamily="49" charset="0"/>
              </a:rPr>
              <a:t>   # dessine les bombes</a:t>
            </a: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dirty="0" err="1">
                <a:latin typeface="JetBrains Mono" panose="02010509020102050004" pitchFamily="49" charset="0"/>
              </a:rPr>
              <a:t>liste_bombes.draw</a:t>
            </a:r>
            <a:r>
              <a:rPr lang="fr-FR" dirty="0">
                <a:latin typeface="JetBrains Mono" panose="02010509020102050004" pitchFamily="49" charset="0"/>
              </a:rPr>
              <a:t>(</a:t>
            </a:r>
            <a:r>
              <a:rPr lang="fr-FR" dirty="0" err="1">
                <a:latin typeface="JetBrains Mono" panose="02010509020102050004" pitchFamily="49" charset="0"/>
              </a:rPr>
              <a:t>fenetre</a:t>
            </a:r>
            <a:r>
              <a:rPr lang="fr-FR" dirty="0">
                <a:latin typeface="JetBrains Mono" panose="02010509020102050004" pitchFamily="49" charset="0"/>
              </a:rPr>
              <a:t>)</a:t>
            </a: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sz="1100" dirty="0" err="1">
                <a:solidFill>
                  <a:schemeClr val="bg1">
                    <a:lumMod val="50000"/>
                  </a:schemeClr>
                </a:solidFill>
                <a:latin typeface="JetBrains Mono" panose="02010509020102050004" pitchFamily="49" charset="0"/>
              </a:rPr>
              <a:t>pygame.display.update</a:t>
            </a:r>
            <a:r>
              <a:rPr lang="fr-FR" sz="1100" dirty="0">
                <a:solidFill>
                  <a:schemeClr val="bg1">
                    <a:lumMod val="50000"/>
                  </a:schemeClr>
                </a:solidFill>
                <a:latin typeface="JetBrains Mono" panose="02010509020102050004" pitchFamily="49" charset="0"/>
              </a:rPr>
              <a:t>(); </a:t>
            </a:r>
          </a:p>
        </p:txBody>
      </p:sp>
      <p:grpSp>
        <p:nvGrpSpPr>
          <p:cNvPr id="3215" name="Google Shape;3215;p31"/>
          <p:cNvGrpSpPr/>
          <p:nvPr/>
        </p:nvGrpSpPr>
        <p:grpSpPr>
          <a:xfrm rot="-5400000">
            <a:off x="810590" y="55450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096886" y="548975"/>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70EF7D12-A9E9-4B7D-BFED-703CEB9C0E5D}"/>
              </a:ext>
            </a:extLst>
          </p:cNvPr>
          <p:cNvSpPr/>
          <p:nvPr/>
        </p:nvSpPr>
        <p:spPr>
          <a:xfrm>
            <a:off x="5260811" y="1495923"/>
            <a:ext cx="3387063" cy="878635"/>
          </a:xfrm>
          <a:prstGeom prst="borderCallout2">
            <a:avLst>
              <a:gd name="adj1" fmla="val 18750"/>
              <a:gd name="adj2" fmla="val -8333"/>
              <a:gd name="adj3" fmla="val 18633"/>
              <a:gd name="adj4" fmla="val -31167"/>
              <a:gd name="adj5" fmla="val 171285"/>
              <a:gd name="adj6" fmla="val -52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update() sera appelée sur toutes les bombes du groupe, et les déplacera de 10 pixels vers le bas </a:t>
            </a:r>
          </a:p>
        </p:txBody>
      </p:sp>
      <p:sp>
        <p:nvSpPr>
          <p:cNvPr id="3" name="Callout: Bent Line 2">
            <a:extLst>
              <a:ext uri="{FF2B5EF4-FFF2-40B4-BE49-F238E27FC236}">
                <a16:creationId xmlns:a16="http://schemas.microsoft.com/office/drawing/2014/main" id="{D57C508F-CABD-401C-AE92-7666000B4540}"/>
              </a:ext>
            </a:extLst>
          </p:cNvPr>
          <p:cNvSpPr/>
          <p:nvPr/>
        </p:nvSpPr>
        <p:spPr>
          <a:xfrm>
            <a:off x="5393631" y="3078740"/>
            <a:ext cx="3387063" cy="878635"/>
          </a:xfrm>
          <a:prstGeom prst="borderCallout2">
            <a:avLst>
              <a:gd name="adj1" fmla="val 18750"/>
              <a:gd name="adj2" fmla="val -8333"/>
              <a:gd name="adj3" fmla="val 18633"/>
              <a:gd name="adj4" fmla="val -31167"/>
              <a:gd name="adj5" fmla="val 56965"/>
              <a:gd name="adj6" fmla="val -4235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La fonction </a:t>
            </a:r>
            <a:r>
              <a:rPr lang="fr-FR" dirty="0" err="1"/>
              <a:t>draw</a:t>
            </a:r>
            <a:r>
              <a:rPr lang="fr-FR" dirty="0"/>
              <a:t>() sera appelée sur toutes les bombes du groupe et les dessinera sur l’écran</a:t>
            </a:r>
          </a:p>
        </p:txBody>
      </p:sp>
    </p:spTree>
    <p:extLst>
      <p:ext uri="{BB962C8B-B14F-4D97-AF65-F5344CB8AC3E}">
        <p14:creationId xmlns:p14="http://schemas.microsoft.com/office/powerpoint/2010/main" val="3685757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0" name="Google Shape;3380;p34"/>
          <p:cNvSpPr txBox="1">
            <a:spLocks noGrp="1"/>
          </p:cNvSpPr>
          <p:nvPr>
            <p:ph type="body" idx="1"/>
          </p:nvPr>
        </p:nvSpPr>
        <p:spPr>
          <a:xfrm>
            <a:off x="4132847" y="832322"/>
            <a:ext cx="4806616" cy="413247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dirty="0"/>
              <a:t>L’idée est d’introduire un peu de hasard dans le lancement des bombe. Nous allons utiliser la librairie « </a:t>
            </a:r>
            <a:r>
              <a:rPr lang="fr-FR" dirty="0" err="1"/>
              <a:t>random</a:t>
            </a:r>
            <a:r>
              <a:rPr lang="fr-FR" dirty="0"/>
              <a:t> » qui permet de générer des nombres aléatoires,</a:t>
            </a:r>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r>
              <a:rPr lang="fr-FR" dirty="0"/>
              <a:t>		</a:t>
            </a:r>
            <a:endParaRPr dirty="0"/>
          </a:p>
        </p:txBody>
      </p:sp>
      <p:sp>
        <p:nvSpPr>
          <p:cNvPr id="3381" name="Google Shape;3381;p34"/>
          <p:cNvSpPr txBox="1">
            <a:spLocks noGrp="1"/>
          </p:cNvSpPr>
          <p:nvPr>
            <p:ph type="title"/>
          </p:nvPr>
        </p:nvSpPr>
        <p:spPr>
          <a:xfrm>
            <a:off x="4959850" y="178700"/>
            <a:ext cx="3135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HASARD</a:t>
            </a:r>
            <a:endParaRPr dirty="0"/>
          </a:p>
        </p:txBody>
      </p:sp>
      <p:grpSp>
        <p:nvGrpSpPr>
          <p:cNvPr id="3382" name="Google Shape;3382;p34"/>
          <p:cNvGrpSpPr/>
          <p:nvPr/>
        </p:nvGrpSpPr>
        <p:grpSpPr>
          <a:xfrm rot="-5400000">
            <a:off x="5202307" y="384121"/>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7592463" y="384121"/>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2" name="Google Shape;3392;p34"/>
          <p:cNvPicPr preferRelativeResize="0"/>
          <p:nvPr/>
        </p:nvPicPr>
        <p:blipFill rotWithShape="1">
          <a:blip r:embed="rId3">
            <a:alphaModFix/>
          </a:blip>
          <a:srcRect l="10039" r="14641"/>
          <a:stretch/>
        </p:blipFill>
        <p:spPr>
          <a:xfrm>
            <a:off x="0" y="0"/>
            <a:ext cx="3873778" cy="5143499"/>
          </a:xfrm>
          <a:prstGeom prst="rect">
            <a:avLst/>
          </a:prstGeom>
          <a:noFill/>
          <a:ln>
            <a:noFill/>
          </a:ln>
        </p:spPr>
      </p:pic>
      <p:pic>
        <p:nvPicPr>
          <p:cNvPr id="5" name="Picture 4">
            <a:extLst>
              <a:ext uri="{FF2B5EF4-FFF2-40B4-BE49-F238E27FC236}">
                <a16:creationId xmlns:a16="http://schemas.microsoft.com/office/drawing/2014/main" id="{BDDE6F10-ECE7-44FC-9B8B-221A2169EC51}"/>
              </a:ext>
            </a:extLst>
          </p:cNvPr>
          <p:cNvPicPr>
            <a:picLocks noChangeAspect="1"/>
          </p:cNvPicPr>
          <p:nvPr/>
        </p:nvPicPr>
        <p:blipFill>
          <a:blip r:embed="rId4"/>
          <a:stretch>
            <a:fillRect/>
          </a:stretch>
        </p:blipFill>
        <p:spPr>
          <a:xfrm>
            <a:off x="6613682" y="1796820"/>
            <a:ext cx="2362200" cy="2257425"/>
          </a:xfrm>
          <a:prstGeom prst="rect">
            <a:avLst/>
          </a:prstGeom>
        </p:spPr>
      </p:pic>
      <p:pic>
        <p:nvPicPr>
          <p:cNvPr id="6" name="Picture 5">
            <a:extLst>
              <a:ext uri="{FF2B5EF4-FFF2-40B4-BE49-F238E27FC236}">
                <a16:creationId xmlns:a16="http://schemas.microsoft.com/office/drawing/2014/main" id="{39A16847-8885-4A36-B799-B96BE71EA817}"/>
              </a:ext>
            </a:extLst>
          </p:cNvPr>
          <p:cNvPicPr>
            <a:picLocks noChangeAspect="1"/>
          </p:cNvPicPr>
          <p:nvPr/>
        </p:nvPicPr>
        <p:blipFill>
          <a:blip r:embed="rId5"/>
          <a:stretch>
            <a:fillRect/>
          </a:stretch>
        </p:blipFill>
        <p:spPr>
          <a:xfrm>
            <a:off x="4180161" y="1821185"/>
            <a:ext cx="1690081" cy="2816802"/>
          </a:xfrm>
          <a:prstGeom prst="rect">
            <a:avLst/>
          </a:prstGeom>
        </p:spPr>
      </p:pic>
      <p:sp>
        <p:nvSpPr>
          <p:cNvPr id="15" name="Callout: Bent Line 14">
            <a:extLst>
              <a:ext uri="{FF2B5EF4-FFF2-40B4-BE49-F238E27FC236}">
                <a16:creationId xmlns:a16="http://schemas.microsoft.com/office/drawing/2014/main" id="{B8147C46-31C5-4B8B-8112-4403D040388D}"/>
              </a:ext>
            </a:extLst>
          </p:cNvPr>
          <p:cNvSpPr/>
          <p:nvPr/>
        </p:nvSpPr>
        <p:spPr>
          <a:xfrm>
            <a:off x="6772437" y="4198668"/>
            <a:ext cx="2167026" cy="439318"/>
          </a:xfrm>
          <a:prstGeom prst="borderCallout2">
            <a:avLst>
              <a:gd name="adj1" fmla="val 18750"/>
              <a:gd name="adj2" fmla="val -8333"/>
              <a:gd name="adj3" fmla="val 19421"/>
              <a:gd name="adj4" fmla="val -30830"/>
              <a:gd name="adj5" fmla="val -250693"/>
              <a:gd name="adj6" fmla="val -5326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A combien de chance cela correspond ?</a:t>
            </a:r>
          </a:p>
        </p:txBody>
      </p:sp>
      <p:sp>
        <p:nvSpPr>
          <p:cNvPr id="17" name="TextBox 16">
            <a:extLst>
              <a:ext uri="{FF2B5EF4-FFF2-40B4-BE49-F238E27FC236}">
                <a16:creationId xmlns:a16="http://schemas.microsoft.com/office/drawing/2014/main" id="{F53A4345-7EBA-43D6-BF91-098827B7436D}"/>
              </a:ext>
            </a:extLst>
          </p:cNvPr>
          <p:cNvSpPr txBox="1"/>
          <p:nvPr/>
        </p:nvSpPr>
        <p:spPr>
          <a:xfrm rot="20538120">
            <a:off x="6188933" y="3991655"/>
            <a:ext cx="466794" cy="646331"/>
          </a:xfrm>
          <a:prstGeom prst="rect">
            <a:avLst/>
          </a:prstGeom>
          <a:noFill/>
        </p:spPr>
        <p:txBody>
          <a:bodyPr wrap="none" rtlCol="0">
            <a:spAutoFit/>
          </a:bodyPr>
          <a:lstStyle/>
          <a:p>
            <a:r>
              <a:rPr lang="fr-F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
        <p:nvSpPr>
          <p:cNvPr id="20" name="TextBox 19">
            <a:extLst>
              <a:ext uri="{FF2B5EF4-FFF2-40B4-BE49-F238E27FC236}">
                <a16:creationId xmlns:a16="http://schemas.microsoft.com/office/drawing/2014/main" id="{EB0B0E77-4AB2-4656-9E09-082D918AD115}"/>
              </a:ext>
            </a:extLst>
          </p:cNvPr>
          <p:cNvSpPr txBox="1"/>
          <p:nvPr/>
        </p:nvSpPr>
        <p:spPr>
          <a:xfrm rot="1474653">
            <a:off x="6395304" y="4202963"/>
            <a:ext cx="466794" cy="646331"/>
          </a:xfrm>
          <a:prstGeom prst="rect">
            <a:avLst/>
          </a:prstGeom>
          <a:noFill/>
        </p:spPr>
        <p:txBody>
          <a:bodyPr wrap="none" rtlCol="0">
            <a:spAutoFit/>
          </a:bodyPr>
          <a:lstStyle/>
          <a:p>
            <a:r>
              <a:rPr lang="fr-F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fr-FR"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2" name="TextBox 21">
            <a:extLst>
              <a:ext uri="{FF2B5EF4-FFF2-40B4-BE49-F238E27FC236}">
                <a16:creationId xmlns:a16="http://schemas.microsoft.com/office/drawing/2014/main" id="{A40EFEE5-2DE3-409C-9653-CA4863B2BDDD}"/>
              </a:ext>
            </a:extLst>
          </p:cNvPr>
          <p:cNvSpPr txBox="1"/>
          <p:nvPr/>
        </p:nvSpPr>
        <p:spPr>
          <a:xfrm rot="21427909">
            <a:off x="6741021" y="4303352"/>
            <a:ext cx="466794" cy="646331"/>
          </a:xfrm>
          <a:prstGeom prst="rect">
            <a:avLst/>
          </a:prstGeom>
          <a:noFill/>
        </p:spPr>
        <p:txBody>
          <a:bodyPr wrap="none" rtlCol="0">
            <a:spAutoFit/>
          </a:bodyPr>
          <a:lstStyle/>
          <a:p>
            <a:r>
              <a:rPr lang="fr-FR"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23" name="TextBox 22">
            <a:extLst>
              <a:ext uri="{FF2B5EF4-FFF2-40B4-BE49-F238E27FC236}">
                <a16:creationId xmlns:a16="http://schemas.microsoft.com/office/drawing/2014/main" id="{A8ACC959-E1C2-4E46-A1A8-5A7075868DC2}"/>
              </a:ext>
            </a:extLst>
          </p:cNvPr>
          <p:cNvSpPr txBox="1"/>
          <p:nvPr/>
        </p:nvSpPr>
        <p:spPr>
          <a:xfrm>
            <a:off x="6604991" y="3940222"/>
            <a:ext cx="466794" cy="646331"/>
          </a:xfrm>
          <a:prstGeom prst="rect">
            <a:avLst/>
          </a:prstGeom>
          <a:noFill/>
        </p:spPr>
        <p:txBody>
          <a:bodyPr wrap="none" rtlCol="0">
            <a:spAutoFit/>
          </a:bodyPr>
          <a:lstStyle/>
          <a:p>
            <a:r>
              <a:rPr lang="fr-FR" sz="3600" b="1" dirty="0">
                <a:ln w="9525">
                  <a:solidFill>
                    <a:schemeClr val="bg1"/>
                  </a:solidFill>
                  <a:prstDash val="solid"/>
                </a:ln>
                <a:solidFill>
                  <a:schemeClr val="tx1"/>
                </a:solidFill>
                <a:effectLst>
                  <a:outerShdw blurRad="12700" dist="38100" dir="2700000" algn="tl" rotWithShape="0">
                    <a:schemeClr val="bg1">
                      <a:lumMod val="50000"/>
                    </a:schemeClr>
                  </a:outerShdw>
                </a:effectLst>
              </a:rPr>
              <a:t>?</a:t>
            </a:r>
          </a:p>
        </p:txBody>
      </p:sp>
    </p:spTree>
    <p:extLst>
      <p:ext uri="{BB962C8B-B14F-4D97-AF65-F5344CB8AC3E}">
        <p14:creationId xmlns:p14="http://schemas.microsoft.com/office/powerpoint/2010/main" val="1899467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de la nouvelle librairie</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tout au début du programme</a:t>
            </a:r>
          </a:p>
          <a:p>
            <a:pPr marL="0" lvl="0" indent="0" algn="l" rtl="0">
              <a:spcBef>
                <a:spcPts val="0"/>
              </a:spcBef>
              <a:buNone/>
            </a:pPr>
            <a:endParaRPr lang="fr-FR" dirty="0">
              <a:latin typeface="JetBrains Mono" panose="02010509020102050004" pitchFamily="49" charset="0"/>
            </a:endParaRPr>
          </a:p>
          <a:p>
            <a:pPr marL="0" indent="0" algn="l">
              <a:buNone/>
            </a:pPr>
            <a:r>
              <a:rPr lang="fr-FR" sz="1200" dirty="0">
                <a:solidFill>
                  <a:schemeClr val="bg1">
                    <a:lumMod val="50000"/>
                  </a:schemeClr>
                </a:solidFill>
                <a:latin typeface="JetBrains Mono" panose="02010509020102050004" pitchFamily="49" charset="0"/>
              </a:rPr>
              <a:t>import </a:t>
            </a:r>
            <a:r>
              <a:rPr lang="fr-FR" sz="1200" dirty="0" err="1">
                <a:solidFill>
                  <a:schemeClr val="bg1">
                    <a:lumMod val="50000"/>
                  </a:schemeClr>
                </a:solidFill>
                <a:latin typeface="JetBrains Mono" panose="02010509020102050004" pitchFamily="49" charset="0"/>
              </a:rPr>
              <a:t>pygame</a:t>
            </a:r>
            <a:endParaRPr lang="fr-FR" sz="1200" dirty="0">
              <a:solidFill>
                <a:schemeClr val="bg1">
                  <a:lumMod val="50000"/>
                </a:schemeClr>
              </a:solidFill>
              <a:latin typeface="JetBrains Mono" panose="02010509020102050004" pitchFamily="49" charset="0"/>
            </a:endParaRPr>
          </a:p>
          <a:p>
            <a:pPr marL="0" lvl="0" indent="0" algn="l" rtl="0">
              <a:spcBef>
                <a:spcPts val="0"/>
              </a:spcBef>
              <a:buNone/>
            </a:pPr>
            <a:r>
              <a:rPr lang="fr-FR" dirty="0">
                <a:solidFill>
                  <a:srgbClr val="FFFF00"/>
                </a:solidFill>
                <a:latin typeface="JetBrains Mono" panose="02010509020102050004" pitchFamily="49" charset="0"/>
              </a:rPr>
              <a:t>import</a:t>
            </a:r>
            <a:r>
              <a:rPr lang="fr-FR" dirty="0">
                <a:solidFill>
                  <a:schemeClr val="bg1"/>
                </a:solidFill>
                <a:latin typeface="JetBrains Mono" panose="02010509020102050004" pitchFamily="49" charset="0"/>
              </a:rPr>
              <a:t> </a:t>
            </a:r>
            <a:r>
              <a:rPr lang="fr-FR" dirty="0" err="1">
                <a:solidFill>
                  <a:schemeClr val="bg1"/>
                </a:solidFill>
                <a:latin typeface="JetBrains Mono" panose="02010509020102050004" pitchFamily="49" charset="0"/>
              </a:rPr>
              <a:t>random</a:t>
            </a:r>
            <a:endParaRPr lang="fr-FR" dirty="0">
              <a:solidFill>
                <a:schemeClr val="bg1"/>
              </a:solidFill>
              <a:latin typeface="JetBrains Mono" panose="02010509020102050004" pitchFamily="49" charset="0"/>
            </a:endParaRPr>
          </a:p>
          <a:p>
            <a:pPr marL="0" lvl="0" indent="0" algn="l" rtl="0">
              <a:spcBef>
                <a:spcPts val="0"/>
              </a:spcBef>
              <a:buNone/>
            </a:pPr>
            <a:endParaRPr lang="fr-FR" dirty="0">
              <a:solidFill>
                <a:schemeClr val="tx2">
                  <a:lumMod val="75000"/>
                </a:schemeClr>
              </a:solidFill>
              <a:latin typeface="JetBrains Mono" panose="02010509020102050004" pitchFamily="49" charset="0"/>
            </a:endParaRPr>
          </a:p>
          <a:p>
            <a:pPr marL="0" lvl="0" indent="0" algn="l" rtl="0">
              <a:spcBef>
                <a:spcPts val="0"/>
              </a:spcBef>
              <a:buNone/>
            </a:pPr>
            <a:r>
              <a:rPr lang="fr-FR" sz="1200" dirty="0">
                <a:solidFill>
                  <a:schemeClr val="bg1">
                    <a:lumMod val="50000"/>
                  </a:schemeClr>
                </a:solidFill>
                <a:latin typeface="JetBrains Mono" panose="02010509020102050004" pitchFamily="49" charset="0"/>
              </a:rPr>
              <a:t>noir = ((0,0,0))</a:t>
            </a:r>
          </a:p>
          <a:p>
            <a:pPr marL="0" lvl="0" indent="0" algn="l" rtl="0">
              <a:spcBef>
                <a:spcPts val="0"/>
              </a:spcBef>
              <a:buNone/>
            </a:pPr>
            <a:r>
              <a:rPr lang="fr-FR" sz="1200" dirty="0">
                <a:solidFill>
                  <a:schemeClr val="bg1">
                    <a:lumMod val="50000"/>
                  </a:schemeClr>
                </a:solidFill>
                <a:latin typeface="JetBrains Mono" panose="02010509020102050004" pitchFamily="49" charset="0"/>
              </a:rPr>
              <a:t>blanc = (255,255,255)</a:t>
            </a:r>
          </a:p>
          <a:p>
            <a:pPr marL="0" lvl="0" indent="0" algn="l" rtl="0">
              <a:spcBef>
                <a:spcPts val="0"/>
              </a:spcBef>
              <a:buNone/>
            </a:pPr>
            <a:r>
              <a:rPr lang="fr-FR" sz="1200" dirty="0">
                <a:solidFill>
                  <a:schemeClr val="bg1">
                    <a:lumMod val="50000"/>
                  </a:schemeClr>
                </a:solidFill>
                <a:latin typeface="JetBrains Mono" panose="02010509020102050004" pitchFamily="49" charset="0"/>
              </a:rPr>
              <a:t>vert = (0 , 255, 0)</a:t>
            </a:r>
          </a:p>
          <a:p>
            <a:pPr marL="0" lvl="0" indent="0" algn="l" rtl="0">
              <a:spcBef>
                <a:spcPts val="0"/>
              </a:spcBef>
              <a:buNone/>
            </a:pPr>
            <a:r>
              <a:rPr lang="fr-FR" sz="1200" dirty="0">
                <a:solidFill>
                  <a:schemeClr val="bg1">
                    <a:lumMod val="50000"/>
                  </a:schemeClr>
                </a:solidFill>
                <a:latin typeface="JetBrains Mono" panose="02010509020102050004" pitchFamily="49" charset="0"/>
              </a:rPr>
              <a:t>rouge = (255,0,0) Création des listes pour les missiles et bombe</a:t>
            </a:r>
          </a:p>
        </p:txBody>
      </p:sp>
      <p:grpSp>
        <p:nvGrpSpPr>
          <p:cNvPr id="3215" name="Google Shape;3215;p31"/>
          <p:cNvGrpSpPr/>
          <p:nvPr/>
        </p:nvGrpSpPr>
        <p:grpSpPr>
          <a:xfrm rot="-5400000">
            <a:off x="2013706" y="532239"/>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887518" y="532239"/>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467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de l’algorithme de déclenchement des bombes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dans la boucle de jeu après les actions du joueur…</a:t>
            </a:r>
          </a:p>
          <a:p>
            <a:pPr marL="0" indent="0" algn="l">
              <a:buNone/>
            </a:pPr>
            <a:r>
              <a:rPr lang="en-US" sz="1200" dirty="0">
                <a:solidFill>
                  <a:schemeClr val="bg1">
                    <a:lumMod val="50000"/>
                  </a:schemeClr>
                </a:solidFill>
                <a:latin typeface="JetBrains Mono" panose="02010509020102050004" pitchFamily="49" charset="0"/>
              </a:rPr>
              <a:t>while run:</a:t>
            </a:r>
          </a:p>
          <a:p>
            <a:pPr marL="0" indent="0" algn="l">
              <a:buNone/>
            </a:pPr>
            <a:r>
              <a:rPr lang="en-US" sz="1200" dirty="0">
                <a:solidFill>
                  <a:schemeClr val="bg1">
                    <a:lumMod val="50000"/>
                  </a:schemeClr>
                </a:solidFill>
                <a:latin typeface="JetBrains Mono" panose="02010509020102050004" pitchFamily="49" charset="0"/>
              </a:rPr>
              <a:t>    </a:t>
            </a:r>
            <a:r>
              <a:rPr lang="en-US" sz="1200" dirty="0" err="1">
                <a:solidFill>
                  <a:schemeClr val="bg1">
                    <a:lumMod val="50000"/>
                  </a:schemeClr>
                </a:solidFill>
                <a:latin typeface="JetBrains Mono" panose="02010509020102050004" pitchFamily="49" charset="0"/>
              </a:rPr>
              <a:t>pygame.time.delay</a:t>
            </a:r>
            <a:r>
              <a:rPr lang="en-US" sz="1200" dirty="0">
                <a:solidFill>
                  <a:schemeClr val="bg1">
                    <a:lumMod val="50000"/>
                  </a:schemeClr>
                </a:solidFill>
                <a:latin typeface="JetBrains Mono" panose="02010509020102050004" pitchFamily="49" charset="0"/>
              </a:rPr>
              <a:t>(100)</a:t>
            </a:r>
          </a:p>
          <a:p>
            <a:pPr marL="0" indent="0" algn="l">
              <a:buNone/>
            </a:pPr>
            <a:r>
              <a:rPr lang="en-US" sz="1200" dirty="0">
                <a:solidFill>
                  <a:schemeClr val="bg1">
                    <a:lumMod val="50000"/>
                  </a:schemeClr>
                </a:solidFill>
                <a:latin typeface="JetBrains Mono" panose="02010509020102050004" pitchFamily="49" charset="0"/>
              </a:rPr>
              <a:t>[…]</a:t>
            </a:r>
          </a:p>
          <a:p>
            <a:pPr marL="0" indent="0" algn="l">
              <a:buNone/>
            </a:pPr>
            <a:r>
              <a:rPr lang="en-US" sz="1200" dirty="0">
                <a:solidFill>
                  <a:schemeClr val="bg1">
                    <a:lumMod val="50000"/>
                  </a:schemeClr>
                </a:solidFill>
                <a:latin typeface="JetBrains Mono" panose="02010509020102050004" pitchFamily="49" charset="0"/>
              </a:rPr>
              <a:t>    if key[</a:t>
            </a:r>
            <a:r>
              <a:rPr lang="en-US" sz="1200" dirty="0" err="1">
                <a:solidFill>
                  <a:schemeClr val="bg1">
                    <a:lumMod val="50000"/>
                  </a:schemeClr>
                </a:solidFill>
                <a:latin typeface="JetBrains Mono" panose="02010509020102050004" pitchFamily="49" charset="0"/>
              </a:rPr>
              <a:t>pygame.K_SPACE</a:t>
            </a:r>
            <a:r>
              <a:rPr lang="en-US" sz="1200" dirty="0">
                <a:solidFill>
                  <a:schemeClr val="bg1">
                    <a:lumMod val="50000"/>
                  </a:schemeClr>
                </a:solidFill>
                <a:latin typeface="JetBrains Mono" panose="02010509020102050004" pitchFamily="49" charset="0"/>
              </a:rPr>
              <a:t>]:</a:t>
            </a:r>
          </a:p>
          <a:p>
            <a:pPr marL="0" indent="0" algn="l">
              <a:buNone/>
            </a:pPr>
            <a:r>
              <a:rPr lang="en-US" sz="1200" dirty="0">
                <a:solidFill>
                  <a:schemeClr val="bg1">
                    <a:lumMod val="50000"/>
                  </a:schemeClr>
                </a:solidFill>
                <a:latin typeface="JetBrains Mono" panose="02010509020102050004" pitchFamily="49" charset="0"/>
              </a:rPr>
              <a:t>[…]</a:t>
            </a:r>
            <a:endParaRPr lang="fr-FR" sz="1200" dirty="0">
              <a:solidFill>
                <a:schemeClr val="bg1">
                  <a:lumMod val="50000"/>
                </a:schemeClr>
              </a:solidFill>
              <a:latin typeface="JetBrains Mono" panose="02010509020102050004" pitchFamily="49" charset="0"/>
            </a:endParaRPr>
          </a:p>
          <a:p>
            <a:pPr marL="0" lvl="0" indent="0" algn="l" rtl="0">
              <a:spcBef>
                <a:spcPts val="0"/>
              </a:spcBef>
              <a:buNone/>
            </a:pPr>
            <a:r>
              <a:rPr lang="fr-FR" dirty="0">
                <a:solidFill>
                  <a:schemeClr val="tx2">
                    <a:lumMod val="75000"/>
                  </a:schemeClr>
                </a:solidFill>
                <a:latin typeface="JetBrains Mono" panose="02010509020102050004" pitchFamily="49" charset="0"/>
              </a:rPr>
              <a:t> </a:t>
            </a:r>
            <a:r>
              <a:rPr lang="fr-FR" sz="1200" dirty="0">
                <a:solidFill>
                  <a:srgbClr val="92D050"/>
                </a:solidFill>
                <a:latin typeface="JetBrains Mono" panose="02010509020102050004" pitchFamily="49" charset="0"/>
              </a:rPr>
              <a:t># Calcul des chances de lancer une bombe</a:t>
            </a:r>
          </a:p>
          <a:p>
            <a:pPr marL="0" lvl="0" indent="0" algn="l" rtl="0">
              <a:spcBef>
                <a:spcPts val="0"/>
              </a:spcBef>
              <a:buNone/>
            </a:pPr>
            <a:r>
              <a:rPr lang="fr-FR" sz="1200" dirty="0">
                <a:solidFill>
                  <a:schemeClr val="tx2">
                    <a:lumMod val="75000"/>
                  </a:schemeClr>
                </a:solidFill>
                <a:latin typeface="JetBrains Mono" panose="02010509020102050004" pitchFamily="49" charset="0"/>
              </a:rPr>
              <a:t>    </a:t>
            </a:r>
            <a:r>
              <a:rPr lang="fr-FR" sz="1200" dirty="0" err="1">
                <a:solidFill>
                  <a:schemeClr val="bg1"/>
                </a:solidFill>
                <a:latin typeface="JetBrains Mono" panose="02010509020102050004" pitchFamily="49" charset="0"/>
              </a:rPr>
              <a:t>shoot_chance</a:t>
            </a:r>
            <a:r>
              <a:rPr lang="fr-FR" sz="1200" dirty="0">
                <a:solidFill>
                  <a:schemeClr val="bg1"/>
                </a:solidFill>
                <a:latin typeface="JetBrains Mono" panose="02010509020102050004" pitchFamily="49" charset="0"/>
              </a:rPr>
              <a:t> =  </a:t>
            </a:r>
            <a:r>
              <a:rPr lang="fr-FR" sz="1200" dirty="0" err="1">
                <a:solidFill>
                  <a:schemeClr val="bg1"/>
                </a:solidFill>
                <a:latin typeface="JetBrains Mono" panose="02010509020102050004" pitchFamily="49" charset="0"/>
              </a:rPr>
              <a:t>random.randint</a:t>
            </a:r>
            <a:r>
              <a:rPr lang="fr-FR" sz="1200" dirty="0">
                <a:solidFill>
                  <a:schemeClr val="bg1"/>
                </a:solidFill>
                <a:latin typeface="JetBrains Mono" panose="02010509020102050004" pitchFamily="49" charset="0"/>
              </a:rPr>
              <a:t>(1,100)</a:t>
            </a:r>
          </a:p>
          <a:p>
            <a:pPr marL="0" lvl="0" indent="0" algn="l" rtl="0">
              <a:spcBef>
                <a:spcPts val="0"/>
              </a:spcBef>
              <a:buNone/>
            </a:pPr>
            <a:endParaRPr lang="fr-FR" sz="1200" dirty="0">
              <a:solidFill>
                <a:schemeClr val="bg1"/>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shoot_chance</a:t>
            </a:r>
            <a:r>
              <a:rPr lang="fr-FR" sz="1200" dirty="0">
                <a:solidFill>
                  <a:schemeClr val="bg1"/>
                </a:solidFill>
                <a:latin typeface="JetBrains Mono" panose="02010509020102050004" pitchFamily="49" charset="0"/>
              </a:rPr>
              <a:t> &lt; 25</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len</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liste_aliens</a:t>
            </a:r>
            <a:r>
              <a:rPr lang="fr-FR" sz="1200" dirty="0">
                <a:solidFill>
                  <a:schemeClr val="bg1"/>
                </a:solidFill>
                <a:latin typeface="JetBrains Mono" panose="02010509020102050004" pitchFamily="49" charset="0"/>
              </a:rPr>
              <a:t>) &gt; 0</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un_alien_au_pif</a:t>
            </a:r>
            <a:r>
              <a:rPr lang="fr-FR" sz="1200" dirty="0">
                <a:solidFill>
                  <a:schemeClr val="bg1"/>
                </a:solidFill>
                <a:latin typeface="JetBrains Mono" panose="02010509020102050004" pitchFamily="49" charset="0"/>
              </a:rPr>
              <a:t> = </a:t>
            </a:r>
            <a:r>
              <a:rPr lang="fr-FR" sz="1200" dirty="0" err="1">
                <a:solidFill>
                  <a:schemeClr val="bg1"/>
                </a:solidFill>
                <a:latin typeface="JetBrains Mono" panose="02010509020102050004" pitchFamily="49" charset="0"/>
              </a:rPr>
              <a:t>random.choice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liste_aliens.sprites</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 = Bombe()</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une_bombe.rect.x</a:t>
            </a:r>
            <a:r>
              <a:rPr lang="fr-FR" sz="1200" dirty="0">
                <a:solidFill>
                  <a:schemeClr val="bg1"/>
                </a:solidFill>
                <a:latin typeface="JetBrains Mono" panose="02010509020102050004" pitchFamily="49" charset="0"/>
              </a:rPr>
              <a:t> = </a:t>
            </a:r>
            <a:r>
              <a:rPr lang="fr-FR" sz="1200" dirty="0" err="1">
                <a:solidFill>
                  <a:schemeClr val="bg1"/>
                </a:solidFill>
                <a:latin typeface="JetBrains Mono" panose="02010509020102050004" pitchFamily="49" charset="0"/>
              </a:rPr>
              <a:t>un_alien_au_pif.rect.x</a:t>
            </a:r>
            <a:r>
              <a:rPr lang="fr-FR" sz="1200" dirty="0">
                <a:solidFill>
                  <a:schemeClr val="bg1"/>
                </a:solidFill>
                <a:latin typeface="JetBrains Mono" panose="02010509020102050004" pitchFamily="49" charset="0"/>
              </a:rPr>
              <a:t> +12 </a:t>
            </a:r>
            <a:r>
              <a:rPr lang="fr-FR" sz="1200" dirty="0">
                <a:solidFill>
                  <a:srgbClr val="92D050"/>
                </a:solidFill>
                <a:latin typeface="JetBrains Mono" panose="02010509020102050004" pitchFamily="49" charset="0"/>
              </a:rPr>
              <a:t># milieu</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une_bombe.rect.y</a:t>
            </a:r>
            <a:r>
              <a:rPr lang="fr-FR" sz="1200" dirty="0">
                <a:solidFill>
                  <a:schemeClr val="bg1"/>
                </a:solidFill>
                <a:latin typeface="JetBrains Mono" panose="02010509020102050004" pitchFamily="49" charset="0"/>
              </a:rPr>
              <a:t> = </a:t>
            </a:r>
            <a:r>
              <a:rPr lang="fr-FR" sz="1200" dirty="0" err="1">
                <a:solidFill>
                  <a:schemeClr val="bg1"/>
                </a:solidFill>
                <a:latin typeface="JetBrains Mono" panose="02010509020102050004" pitchFamily="49" charset="0"/>
              </a:rPr>
              <a:t>un_alien_au_pif.rect.y</a:t>
            </a:r>
            <a:r>
              <a:rPr lang="fr-FR" sz="1200" dirty="0">
                <a:solidFill>
                  <a:schemeClr val="bg1"/>
                </a:solidFill>
                <a:latin typeface="JetBrains Mono" panose="02010509020102050004" pitchFamily="49" charset="0"/>
              </a:rPr>
              <a:t> +25 </a:t>
            </a:r>
            <a:r>
              <a:rPr lang="fr-FR" sz="1200" dirty="0">
                <a:solidFill>
                  <a:srgbClr val="92D050"/>
                </a:solidFill>
                <a:latin typeface="JetBrains Mono" panose="02010509020102050004" pitchFamily="49" charset="0"/>
              </a:rPr>
              <a:t># bas de l'alien</a:t>
            </a:r>
          </a:p>
          <a:p>
            <a:pPr marL="0" indent="0" algn="l">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liste_bombes.add</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a:t>
            </a:r>
          </a:p>
        </p:txBody>
      </p:sp>
      <p:grpSp>
        <p:nvGrpSpPr>
          <p:cNvPr id="3215" name="Google Shape;3215;p31"/>
          <p:cNvGrpSpPr/>
          <p:nvPr/>
        </p:nvGrpSpPr>
        <p:grpSpPr>
          <a:xfrm rot="-5400000">
            <a:off x="421809" y="50624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477215" y="506244"/>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82543A4F-D296-4824-A74B-8983EDD011B3}"/>
              </a:ext>
            </a:extLst>
          </p:cNvPr>
          <p:cNvSpPr/>
          <p:nvPr/>
        </p:nvSpPr>
        <p:spPr>
          <a:xfrm>
            <a:off x="6153216" y="1607198"/>
            <a:ext cx="2304984" cy="380929"/>
          </a:xfrm>
          <a:prstGeom prst="borderCallout2">
            <a:avLst>
              <a:gd name="adj1" fmla="val 18750"/>
              <a:gd name="adj2" fmla="val -8333"/>
              <a:gd name="adj3" fmla="val 19421"/>
              <a:gd name="adj4" fmla="val -30830"/>
              <a:gd name="adj5" fmla="val 238181"/>
              <a:gd name="adj6" fmla="val -10027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tire un nombre au hasard entre 1 et 100</a:t>
            </a:r>
          </a:p>
        </p:txBody>
      </p:sp>
      <p:sp>
        <p:nvSpPr>
          <p:cNvPr id="3" name="Callout: Bent Line 2">
            <a:extLst>
              <a:ext uri="{FF2B5EF4-FFF2-40B4-BE49-F238E27FC236}">
                <a16:creationId xmlns:a16="http://schemas.microsoft.com/office/drawing/2014/main" id="{E0147EAA-BAD7-4E57-A2EC-8013FF7B79C9}"/>
              </a:ext>
            </a:extLst>
          </p:cNvPr>
          <p:cNvSpPr/>
          <p:nvPr/>
        </p:nvSpPr>
        <p:spPr>
          <a:xfrm>
            <a:off x="6097798" y="2135915"/>
            <a:ext cx="2304984" cy="380929"/>
          </a:xfrm>
          <a:prstGeom prst="borderCallout2">
            <a:avLst>
              <a:gd name="adj1" fmla="val 18750"/>
              <a:gd name="adj2" fmla="val -8333"/>
              <a:gd name="adj3" fmla="val 141262"/>
              <a:gd name="adj4" fmla="val -23918"/>
              <a:gd name="adj5" fmla="val 210903"/>
              <a:gd name="adj6" fmla="val -13303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test par rapport à un seuil (25%)</a:t>
            </a:r>
          </a:p>
        </p:txBody>
      </p:sp>
      <p:sp>
        <p:nvSpPr>
          <p:cNvPr id="4" name="Callout: Bent Line 3">
            <a:extLst>
              <a:ext uri="{FF2B5EF4-FFF2-40B4-BE49-F238E27FC236}">
                <a16:creationId xmlns:a16="http://schemas.microsoft.com/office/drawing/2014/main" id="{1585FC8E-34CC-4034-BDD8-5425D0ACDB47}"/>
              </a:ext>
            </a:extLst>
          </p:cNvPr>
          <p:cNvSpPr/>
          <p:nvPr/>
        </p:nvSpPr>
        <p:spPr>
          <a:xfrm>
            <a:off x="6097798" y="2660109"/>
            <a:ext cx="2304984" cy="380929"/>
          </a:xfrm>
          <a:prstGeom prst="borderCallout2">
            <a:avLst>
              <a:gd name="adj1" fmla="val 18750"/>
              <a:gd name="adj2" fmla="val -8333"/>
              <a:gd name="adj3" fmla="val 93981"/>
              <a:gd name="adj4" fmla="val -28426"/>
              <a:gd name="adj5" fmla="val 138162"/>
              <a:gd name="adj6" fmla="val -98476"/>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vérifie qu’il reste des aliens</a:t>
            </a:r>
          </a:p>
        </p:txBody>
      </p:sp>
      <p:sp>
        <p:nvSpPr>
          <p:cNvPr id="5" name="Callout: Bent Line 4">
            <a:extLst>
              <a:ext uri="{FF2B5EF4-FFF2-40B4-BE49-F238E27FC236}">
                <a16:creationId xmlns:a16="http://schemas.microsoft.com/office/drawing/2014/main" id="{86065164-B16A-4637-9403-C88BB0AAA035}"/>
              </a:ext>
            </a:extLst>
          </p:cNvPr>
          <p:cNvSpPr/>
          <p:nvPr/>
        </p:nvSpPr>
        <p:spPr>
          <a:xfrm>
            <a:off x="6941127" y="3127382"/>
            <a:ext cx="1764210" cy="380929"/>
          </a:xfrm>
          <a:prstGeom prst="borderCallout2">
            <a:avLst>
              <a:gd name="adj1" fmla="val 18750"/>
              <a:gd name="adj2" fmla="val -8333"/>
              <a:gd name="adj3" fmla="val 4874"/>
              <a:gd name="adj4" fmla="val -83006"/>
              <a:gd name="adj5" fmla="val 43599"/>
              <a:gd name="adj6" fmla="val -13028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en choisi un au pif</a:t>
            </a:r>
          </a:p>
        </p:txBody>
      </p:sp>
      <p:sp>
        <p:nvSpPr>
          <p:cNvPr id="6" name="Callout: Bent Line 5">
            <a:extLst>
              <a:ext uri="{FF2B5EF4-FFF2-40B4-BE49-F238E27FC236}">
                <a16:creationId xmlns:a16="http://schemas.microsoft.com/office/drawing/2014/main" id="{C69FFB58-62E5-46D8-B578-253AEF567BE6}"/>
              </a:ext>
            </a:extLst>
          </p:cNvPr>
          <p:cNvSpPr/>
          <p:nvPr/>
        </p:nvSpPr>
        <p:spPr>
          <a:xfrm>
            <a:off x="6762558" y="4062750"/>
            <a:ext cx="1764210" cy="380929"/>
          </a:xfrm>
          <a:prstGeom prst="borderCallout2">
            <a:avLst>
              <a:gd name="adj1" fmla="val 18750"/>
              <a:gd name="adj2" fmla="val -8333"/>
              <a:gd name="adj3" fmla="val 4874"/>
              <a:gd name="adj4" fmla="val -83006"/>
              <a:gd name="adj5" fmla="val -129161"/>
              <a:gd name="adj6" fmla="val -16915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créé la bombe</a:t>
            </a:r>
          </a:p>
        </p:txBody>
      </p:sp>
      <p:sp>
        <p:nvSpPr>
          <p:cNvPr id="7" name="Callout: Bent Line 6">
            <a:extLst>
              <a:ext uri="{FF2B5EF4-FFF2-40B4-BE49-F238E27FC236}">
                <a16:creationId xmlns:a16="http://schemas.microsoft.com/office/drawing/2014/main" id="{809DA424-4F29-4DA4-B562-7E7D212DDF98}"/>
              </a:ext>
            </a:extLst>
          </p:cNvPr>
          <p:cNvSpPr/>
          <p:nvPr/>
        </p:nvSpPr>
        <p:spPr>
          <a:xfrm>
            <a:off x="4721075" y="4273433"/>
            <a:ext cx="1764210" cy="380929"/>
          </a:xfrm>
          <a:prstGeom prst="borderCallout2">
            <a:avLst>
              <a:gd name="adj1" fmla="val 18750"/>
              <a:gd name="adj2" fmla="val -8333"/>
              <a:gd name="adj3" fmla="val 4874"/>
              <a:gd name="adj4" fmla="val -83006"/>
              <a:gd name="adj5" fmla="val -34598"/>
              <a:gd name="adj6" fmla="val -109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ajoute la bombe à la liste</a:t>
            </a:r>
          </a:p>
        </p:txBody>
      </p:sp>
    </p:spTree>
    <p:extLst>
      <p:ext uri="{BB962C8B-B14F-4D97-AF65-F5344CB8AC3E}">
        <p14:creationId xmlns:p14="http://schemas.microsoft.com/office/powerpoint/2010/main" val="65493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0" name="Google Shape;3380;p34"/>
          <p:cNvSpPr txBox="1">
            <a:spLocks noGrp="1"/>
          </p:cNvSpPr>
          <p:nvPr>
            <p:ph type="body" idx="1"/>
          </p:nvPr>
        </p:nvSpPr>
        <p:spPr>
          <a:xfrm>
            <a:off x="4132847" y="832322"/>
            <a:ext cx="4806616" cy="413247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fr-FR" dirty="0"/>
              <a:t>Pour savoir si une bombe ou un missile touche un alien, un obstacle ou le vaisseau nous allons utiliser la détection de collision.</a:t>
            </a:r>
          </a:p>
          <a:p>
            <a:pPr marL="0" lvl="0" indent="0" algn="l" rtl="0">
              <a:spcBef>
                <a:spcPts val="0"/>
              </a:spcBef>
              <a:spcAft>
                <a:spcPts val="1600"/>
              </a:spcAft>
              <a:buNone/>
            </a:pPr>
            <a:r>
              <a:rPr lang="fr-FR" dirty="0"/>
              <a:t>Chaque </a:t>
            </a:r>
            <a:r>
              <a:rPr lang="fr-FR" dirty="0" err="1"/>
              <a:t>sprite</a:t>
            </a:r>
            <a:r>
              <a:rPr lang="fr-FR" dirty="0"/>
              <a:t> est caractérisé par un rectangle qui l’encadre :</a:t>
            </a:r>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endParaRPr lang="fr-FR" dirty="0"/>
          </a:p>
          <a:p>
            <a:pPr marL="0" lvl="0" indent="0" algn="l" rtl="0">
              <a:spcBef>
                <a:spcPts val="0"/>
              </a:spcBef>
              <a:spcAft>
                <a:spcPts val="1600"/>
              </a:spcAft>
              <a:buNone/>
            </a:pPr>
            <a:r>
              <a:rPr lang="fr-FR" dirty="0"/>
              <a:t>		Et si les deux rectangles ont une 			surface en commun =&gt; Alors 			collision</a:t>
            </a:r>
          </a:p>
          <a:p>
            <a:pPr marL="0" lvl="0" indent="0" algn="l" rtl="0">
              <a:spcBef>
                <a:spcPts val="0"/>
              </a:spcBef>
              <a:spcAft>
                <a:spcPts val="1600"/>
              </a:spcAft>
              <a:buNone/>
            </a:pPr>
            <a:endParaRPr dirty="0"/>
          </a:p>
        </p:txBody>
      </p:sp>
      <p:sp>
        <p:nvSpPr>
          <p:cNvPr id="3381" name="Google Shape;3381;p34"/>
          <p:cNvSpPr txBox="1">
            <a:spLocks noGrp="1"/>
          </p:cNvSpPr>
          <p:nvPr>
            <p:ph type="title"/>
          </p:nvPr>
        </p:nvSpPr>
        <p:spPr>
          <a:xfrm>
            <a:off x="4959850" y="178700"/>
            <a:ext cx="31359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COLISION</a:t>
            </a:r>
            <a:endParaRPr dirty="0"/>
          </a:p>
        </p:txBody>
      </p:sp>
      <p:grpSp>
        <p:nvGrpSpPr>
          <p:cNvPr id="3382" name="Google Shape;3382;p34"/>
          <p:cNvGrpSpPr/>
          <p:nvPr/>
        </p:nvGrpSpPr>
        <p:grpSpPr>
          <a:xfrm rot="-5400000">
            <a:off x="5202307" y="384121"/>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7592463" y="384121"/>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2" name="Google Shape;3392;p34"/>
          <p:cNvPicPr preferRelativeResize="0"/>
          <p:nvPr/>
        </p:nvPicPr>
        <p:blipFill rotWithShape="1">
          <a:blip r:embed="rId3">
            <a:alphaModFix/>
          </a:blip>
          <a:srcRect l="10039" r="14641"/>
          <a:stretch/>
        </p:blipFill>
        <p:spPr>
          <a:xfrm>
            <a:off x="0" y="0"/>
            <a:ext cx="3873778" cy="5143499"/>
          </a:xfrm>
          <a:prstGeom prst="rect">
            <a:avLst/>
          </a:prstGeom>
          <a:noFill/>
          <a:ln>
            <a:noFill/>
          </a:ln>
        </p:spPr>
      </p:pic>
      <p:pic>
        <p:nvPicPr>
          <p:cNvPr id="3" name="Picture 2" descr="A drawing of a cartoon character&#10;&#10;Description automatically generated">
            <a:extLst>
              <a:ext uri="{FF2B5EF4-FFF2-40B4-BE49-F238E27FC236}">
                <a16:creationId xmlns:a16="http://schemas.microsoft.com/office/drawing/2014/main" id="{F2FAFBF0-0E41-49C2-B743-535895678F41}"/>
              </a:ext>
            </a:extLst>
          </p:cNvPr>
          <p:cNvPicPr>
            <a:picLocks noChangeAspect="1"/>
          </p:cNvPicPr>
          <p:nvPr/>
        </p:nvPicPr>
        <p:blipFill>
          <a:blip r:embed="rId4"/>
          <a:stretch>
            <a:fillRect/>
          </a:stretch>
        </p:blipFill>
        <p:spPr>
          <a:xfrm>
            <a:off x="4221568" y="2650927"/>
            <a:ext cx="1501107" cy="1107960"/>
          </a:xfrm>
          <a:prstGeom prst="rect">
            <a:avLst/>
          </a:prstGeom>
        </p:spPr>
      </p:pic>
      <p:sp>
        <p:nvSpPr>
          <p:cNvPr id="4" name="Rectangle 3">
            <a:extLst>
              <a:ext uri="{FF2B5EF4-FFF2-40B4-BE49-F238E27FC236}">
                <a16:creationId xmlns:a16="http://schemas.microsoft.com/office/drawing/2014/main" id="{FD5C22DD-C16E-422C-AE59-6796594B4C09}"/>
              </a:ext>
            </a:extLst>
          </p:cNvPr>
          <p:cNvSpPr/>
          <p:nvPr/>
        </p:nvSpPr>
        <p:spPr>
          <a:xfrm>
            <a:off x="4221568" y="2650927"/>
            <a:ext cx="1501107" cy="1144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llout: Bent Line 6">
            <a:extLst>
              <a:ext uri="{FF2B5EF4-FFF2-40B4-BE49-F238E27FC236}">
                <a16:creationId xmlns:a16="http://schemas.microsoft.com/office/drawing/2014/main" id="{0429DA81-FE01-4A94-A3F2-ED4884FD4A31}"/>
              </a:ext>
            </a:extLst>
          </p:cNvPr>
          <p:cNvSpPr/>
          <p:nvPr/>
        </p:nvSpPr>
        <p:spPr>
          <a:xfrm>
            <a:off x="6507139" y="2336988"/>
            <a:ext cx="1793254" cy="429810"/>
          </a:xfrm>
          <a:prstGeom prst="borderCallout2">
            <a:avLst>
              <a:gd name="adj1" fmla="val 18750"/>
              <a:gd name="adj2" fmla="val -8333"/>
              <a:gd name="adj3" fmla="val 18750"/>
              <a:gd name="adj4" fmla="val -16667"/>
              <a:gd name="adj5" fmla="val 108549"/>
              <a:gd name="adj6" fmla="val -438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Rectangle utilisé pour la détection de collision</a:t>
            </a:r>
          </a:p>
        </p:txBody>
      </p:sp>
      <p:pic>
        <p:nvPicPr>
          <p:cNvPr id="9" name="Picture 8" descr="A picture containing drawing, table&#10;&#10;Description automatically generated">
            <a:extLst>
              <a:ext uri="{FF2B5EF4-FFF2-40B4-BE49-F238E27FC236}">
                <a16:creationId xmlns:a16="http://schemas.microsoft.com/office/drawing/2014/main" id="{1EB44FF1-33C5-44C7-B831-DC4A25B27AE3}"/>
              </a:ext>
            </a:extLst>
          </p:cNvPr>
          <p:cNvPicPr>
            <a:picLocks noChangeAspect="1"/>
          </p:cNvPicPr>
          <p:nvPr/>
        </p:nvPicPr>
        <p:blipFill>
          <a:blip r:embed="rId5"/>
          <a:stretch>
            <a:fillRect/>
          </a:stretch>
        </p:blipFill>
        <p:spPr>
          <a:xfrm>
            <a:off x="4646238" y="3833945"/>
            <a:ext cx="590632" cy="1267002"/>
          </a:xfrm>
          <a:prstGeom prst="rect">
            <a:avLst/>
          </a:prstGeom>
        </p:spPr>
      </p:pic>
      <p:sp>
        <p:nvSpPr>
          <p:cNvPr id="10" name="Rectangle 9">
            <a:extLst>
              <a:ext uri="{FF2B5EF4-FFF2-40B4-BE49-F238E27FC236}">
                <a16:creationId xmlns:a16="http://schemas.microsoft.com/office/drawing/2014/main" id="{6C745D71-90A5-4A84-A3B1-10C19DBA5098}"/>
              </a:ext>
            </a:extLst>
          </p:cNvPr>
          <p:cNvSpPr/>
          <p:nvPr/>
        </p:nvSpPr>
        <p:spPr>
          <a:xfrm>
            <a:off x="4646238" y="3835067"/>
            <a:ext cx="590632" cy="126588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10" descr="A drawing of a cartoon character&#10;&#10;Description automatically generated">
            <a:extLst>
              <a:ext uri="{FF2B5EF4-FFF2-40B4-BE49-F238E27FC236}">
                <a16:creationId xmlns:a16="http://schemas.microsoft.com/office/drawing/2014/main" id="{DEFFB566-0543-4D0F-8569-2E328B88FC70}"/>
              </a:ext>
            </a:extLst>
          </p:cNvPr>
          <p:cNvPicPr>
            <a:picLocks noChangeAspect="1"/>
          </p:cNvPicPr>
          <p:nvPr/>
        </p:nvPicPr>
        <p:blipFill>
          <a:blip r:embed="rId4"/>
          <a:stretch>
            <a:fillRect/>
          </a:stretch>
        </p:blipFill>
        <p:spPr>
          <a:xfrm>
            <a:off x="6236066" y="2902130"/>
            <a:ext cx="899171" cy="663674"/>
          </a:xfrm>
          <a:prstGeom prst="rect">
            <a:avLst/>
          </a:prstGeom>
        </p:spPr>
      </p:pic>
      <p:sp>
        <p:nvSpPr>
          <p:cNvPr id="12" name="Rectangle 11">
            <a:extLst>
              <a:ext uri="{FF2B5EF4-FFF2-40B4-BE49-F238E27FC236}">
                <a16:creationId xmlns:a16="http://schemas.microsoft.com/office/drawing/2014/main" id="{30E60B3A-1B8A-4CB5-B2E3-F944E2975C01}"/>
              </a:ext>
            </a:extLst>
          </p:cNvPr>
          <p:cNvSpPr/>
          <p:nvPr/>
        </p:nvSpPr>
        <p:spPr>
          <a:xfrm>
            <a:off x="6236066" y="2922760"/>
            <a:ext cx="899171" cy="679661"/>
          </a:xfrm>
          <a:prstGeom prst="rect">
            <a:avLst/>
          </a:prstGeom>
          <a:noFill/>
          <a:ln>
            <a:solidFill>
              <a:srgbClr val="FF0000">
                <a:alpha val="3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2" descr="A picture containing drawing, table&#10;&#10;Description automatically generated">
            <a:extLst>
              <a:ext uri="{FF2B5EF4-FFF2-40B4-BE49-F238E27FC236}">
                <a16:creationId xmlns:a16="http://schemas.microsoft.com/office/drawing/2014/main" id="{6C774010-E0AA-4806-B5BC-64CD2D8F7F7E}"/>
              </a:ext>
            </a:extLst>
          </p:cNvPr>
          <p:cNvPicPr>
            <a:picLocks noChangeAspect="1"/>
          </p:cNvPicPr>
          <p:nvPr/>
        </p:nvPicPr>
        <p:blipFill>
          <a:blip r:embed="rId5"/>
          <a:stretch>
            <a:fillRect/>
          </a:stretch>
        </p:blipFill>
        <p:spPr>
          <a:xfrm>
            <a:off x="6496218" y="3406851"/>
            <a:ext cx="353792" cy="758942"/>
          </a:xfrm>
          <a:prstGeom prst="rect">
            <a:avLst/>
          </a:prstGeom>
        </p:spPr>
      </p:pic>
      <p:sp>
        <p:nvSpPr>
          <p:cNvPr id="14" name="Rectangle 13">
            <a:extLst>
              <a:ext uri="{FF2B5EF4-FFF2-40B4-BE49-F238E27FC236}">
                <a16:creationId xmlns:a16="http://schemas.microsoft.com/office/drawing/2014/main" id="{E148674B-5409-4319-9551-1940CE51FEB1}"/>
              </a:ext>
            </a:extLst>
          </p:cNvPr>
          <p:cNvSpPr/>
          <p:nvPr/>
        </p:nvSpPr>
        <p:spPr>
          <a:xfrm>
            <a:off x="6484485" y="3406851"/>
            <a:ext cx="353792" cy="751692"/>
          </a:xfrm>
          <a:prstGeom prst="rect">
            <a:avLst/>
          </a:prstGeom>
          <a:noFill/>
          <a:ln>
            <a:solidFill>
              <a:srgbClr val="00B0F0">
                <a:alpha val="2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2D43FEBE-1F0F-42CB-AF7D-10B1693C56F4}"/>
              </a:ext>
            </a:extLst>
          </p:cNvPr>
          <p:cNvSpPr/>
          <p:nvPr/>
        </p:nvSpPr>
        <p:spPr>
          <a:xfrm>
            <a:off x="7427849" y="2922760"/>
            <a:ext cx="899171" cy="679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0C42B8E7-75E0-4F9B-92D0-30F4BD06EB52}"/>
              </a:ext>
            </a:extLst>
          </p:cNvPr>
          <p:cNvSpPr/>
          <p:nvPr/>
        </p:nvSpPr>
        <p:spPr>
          <a:xfrm>
            <a:off x="7676268" y="3406851"/>
            <a:ext cx="353792" cy="7516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18659A2E-05BC-47DA-BA21-2AD3119D7624}"/>
              </a:ext>
            </a:extLst>
          </p:cNvPr>
          <p:cNvSpPr/>
          <p:nvPr/>
        </p:nvSpPr>
        <p:spPr>
          <a:xfrm>
            <a:off x="7686155" y="3414969"/>
            <a:ext cx="343905" cy="183341"/>
          </a:xfrm>
          <a:prstGeom prst="rect">
            <a:avLst/>
          </a:prstGeom>
          <a:pattFill prst="wdDnDiag">
            <a:fgClr>
              <a:srgbClr val="7030A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Callout: Bent Line 20">
            <a:extLst>
              <a:ext uri="{FF2B5EF4-FFF2-40B4-BE49-F238E27FC236}">
                <a16:creationId xmlns:a16="http://schemas.microsoft.com/office/drawing/2014/main" id="{B3881D0D-6746-4EF1-8A69-C394FDED4673}"/>
              </a:ext>
            </a:extLst>
          </p:cNvPr>
          <p:cNvSpPr/>
          <p:nvPr/>
        </p:nvSpPr>
        <p:spPr>
          <a:xfrm>
            <a:off x="8164402" y="3689759"/>
            <a:ext cx="769058" cy="429810"/>
          </a:xfrm>
          <a:prstGeom prst="borderCallout2">
            <a:avLst>
              <a:gd name="adj1" fmla="val -5627"/>
              <a:gd name="adj2" fmla="val 50187"/>
              <a:gd name="adj3" fmla="val -46071"/>
              <a:gd name="adj4" fmla="val 50626"/>
              <a:gd name="adj5" fmla="val -52488"/>
              <a:gd name="adj6" fmla="val -2626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Zone de collision</a:t>
            </a:r>
          </a:p>
        </p:txBody>
      </p:sp>
    </p:spTree>
    <p:extLst>
      <p:ext uri="{BB962C8B-B14F-4D97-AF65-F5344CB8AC3E}">
        <p14:creationId xmlns:p14="http://schemas.microsoft.com/office/powerpoint/2010/main" val="1104410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0" name="Google Shape;3380;p34"/>
          <p:cNvSpPr txBox="1">
            <a:spLocks noGrp="1"/>
          </p:cNvSpPr>
          <p:nvPr>
            <p:ph type="body" idx="1"/>
          </p:nvPr>
        </p:nvSpPr>
        <p:spPr>
          <a:xfrm>
            <a:off x="4132847" y="832322"/>
            <a:ext cx="4806616" cy="3960778"/>
          </a:xfrm>
          <a:prstGeom prst="rect">
            <a:avLst/>
          </a:prstGeom>
        </p:spPr>
        <p:txBody>
          <a:bodyPr spcFirstLastPara="1" wrap="square" lIns="91425" tIns="91425" rIns="91425" bIns="91425" anchor="t" anchorCtr="0">
            <a:noAutofit/>
          </a:bodyPr>
          <a:lstStyle/>
          <a:p>
            <a:pPr marL="285750" indent="-285750" algn="l">
              <a:spcAft>
                <a:spcPts val="1600"/>
              </a:spcAft>
            </a:pPr>
            <a:r>
              <a:rPr lang="fr-FR" dirty="0"/>
              <a:t>L’idée est de vérifier pour chaque missile envoyé, si il y a collision avec un alien ou un bunker</a:t>
            </a:r>
          </a:p>
          <a:p>
            <a:pPr marL="285750" indent="-285750" algn="l">
              <a:spcAft>
                <a:spcPts val="1600"/>
              </a:spcAft>
            </a:pPr>
            <a:r>
              <a:rPr lang="fr-FR" dirty="0"/>
              <a:t>Si il y a collision, alors le missile sera détruit et le Sprite touché le sera aussi</a:t>
            </a:r>
          </a:p>
          <a:p>
            <a:pPr marL="285750" indent="-285750" algn="l">
              <a:spcAft>
                <a:spcPts val="1600"/>
              </a:spcAft>
            </a:pPr>
            <a:r>
              <a:rPr lang="fr-FR" dirty="0"/>
              <a:t>Comme nous avons des groupes (groupe de missiles, groupe d’aliens, groupe de bunkers). Il nous faudra tester la collision entre chaque membre du groupe de missiles et chaque membre du groupe d’alien (et pareil avec les bunkers).</a:t>
            </a:r>
          </a:p>
          <a:p>
            <a:pPr marL="0" lvl="0" indent="0" algn="l" rtl="0">
              <a:spcBef>
                <a:spcPts val="0"/>
              </a:spcBef>
              <a:spcAft>
                <a:spcPts val="1600"/>
              </a:spcAft>
              <a:buNone/>
            </a:pPr>
            <a:endParaRPr dirty="0"/>
          </a:p>
        </p:txBody>
      </p:sp>
      <p:sp>
        <p:nvSpPr>
          <p:cNvPr id="3381" name="Google Shape;3381;p34"/>
          <p:cNvSpPr txBox="1">
            <a:spLocks noGrp="1"/>
          </p:cNvSpPr>
          <p:nvPr>
            <p:ph type="title"/>
          </p:nvPr>
        </p:nvSpPr>
        <p:spPr>
          <a:xfrm>
            <a:off x="3657600" y="178700"/>
            <a:ext cx="5223164"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COLISION DES MISSILES</a:t>
            </a:r>
            <a:endParaRPr dirty="0"/>
          </a:p>
        </p:txBody>
      </p:sp>
      <p:grpSp>
        <p:nvGrpSpPr>
          <p:cNvPr id="3382" name="Google Shape;3382;p34"/>
          <p:cNvGrpSpPr/>
          <p:nvPr/>
        </p:nvGrpSpPr>
        <p:grpSpPr>
          <a:xfrm rot="-5400000">
            <a:off x="4134563" y="390862"/>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8124701" y="398712"/>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E2577B85-09D1-4FD7-9314-FB33642396F8}"/>
              </a:ext>
            </a:extLst>
          </p:cNvPr>
          <p:cNvPicPr>
            <a:picLocks noChangeAspect="1"/>
          </p:cNvPicPr>
          <p:nvPr/>
        </p:nvPicPr>
        <p:blipFill>
          <a:blip r:embed="rId3"/>
          <a:stretch>
            <a:fillRect/>
          </a:stretch>
        </p:blipFill>
        <p:spPr>
          <a:xfrm>
            <a:off x="574964" y="-5848"/>
            <a:ext cx="2881745" cy="5144745"/>
          </a:xfrm>
          <a:prstGeom prst="rect">
            <a:avLst/>
          </a:prstGeom>
        </p:spPr>
      </p:pic>
    </p:spTree>
    <p:extLst>
      <p:ext uri="{BB962C8B-B14F-4D97-AF65-F5344CB8AC3E}">
        <p14:creationId xmlns:p14="http://schemas.microsoft.com/office/powerpoint/2010/main" val="923636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Vérification des collisions avec les missiles I</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dans la boucle de jeu après les actions du joueur…</a:t>
            </a:r>
          </a:p>
          <a:p>
            <a:pPr marL="0" indent="0" algn="l">
              <a:buNone/>
            </a:pPr>
            <a:r>
              <a:rPr lang="en-US" sz="1100" dirty="0">
                <a:solidFill>
                  <a:schemeClr val="bg1">
                    <a:lumMod val="50000"/>
                  </a:schemeClr>
                </a:solidFill>
                <a:latin typeface="JetBrains Mono" panose="02010509020102050004" pitchFamily="49" charset="0"/>
              </a:rPr>
              <a:t>while run:</a:t>
            </a:r>
          </a:p>
          <a:p>
            <a:pPr marL="0" indent="0" algn="l">
              <a:buNone/>
            </a:pPr>
            <a:r>
              <a:rPr lang="en-US" sz="1050" dirty="0">
                <a:solidFill>
                  <a:schemeClr val="bg1">
                    <a:lumMod val="50000"/>
                  </a:schemeClr>
                </a:solidFill>
                <a:latin typeface="JetBrains Mono" panose="02010509020102050004" pitchFamily="49" charset="0"/>
              </a:rPr>
              <a:t>  </a:t>
            </a:r>
            <a:r>
              <a:rPr lang="en-US" sz="1050" dirty="0" err="1">
                <a:solidFill>
                  <a:schemeClr val="bg1">
                    <a:lumMod val="50000"/>
                  </a:schemeClr>
                </a:solidFill>
                <a:latin typeface="JetBrains Mono" panose="02010509020102050004" pitchFamily="49" charset="0"/>
              </a:rPr>
              <a:t>pygame.time.delay</a:t>
            </a:r>
            <a:r>
              <a:rPr lang="en-US" sz="1050" dirty="0">
                <a:solidFill>
                  <a:schemeClr val="bg1">
                    <a:lumMod val="50000"/>
                  </a:schemeClr>
                </a:solidFill>
                <a:latin typeface="JetBrains Mono" panose="02010509020102050004" pitchFamily="49" charset="0"/>
              </a:rPr>
              <a:t>(100) […]</a:t>
            </a:r>
          </a:p>
          <a:p>
            <a:pPr marL="0" indent="0" algn="l">
              <a:buNone/>
            </a:pPr>
            <a:br>
              <a:rPr lang="fr-FR" sz="200" dirty="0">
                <a:solidFill>
                  <a:schemeClr val="bg1">
                    <a:lumMod val="50000"/>
                  </a:schemeClr>
                </a:solidFill>
                <a:latin typeface="JetBrains Mono" panose="02010509020102050004" pitchFamily="49" charset="0"/>
              </a:rPr>
            </a:br>
            <a:r>
              <a:rPr lang="fr-FR" sz="1050" dirty="0">
                <a:solidFill>
                  <a:schemeClr val="bg1">
                    <a:lumMod val="50000"/>
                  </a:schemeClr>
                </a:solidFill>
                <a:latin typeface="JetBrains Mono" panose="02010509020102050004" pitchFamily="49" charset="0"/>
              </a:rPr>
              <a:t># Calcul des chances de lancer une bombe</a:t>
            </a:r>
          </a:p>
          <a:p>
            <a:pPr marL="0" lvl="0" indent="0" algn="l" rtl="0">
              <a:spcBef>
                <a:spcPts val="0"/>
              </a:spcBef>
              <a:buNone/>
            </a:pPr>
            <a:r>
              <a:rPr lang="fr-FR" sz="1050" dirty="0">
                <a:solidFill>
                  <a:schemeClr val="bg1">
                    <a:lumMod val="50000"/>
                  </a:schemeClr>
                </a:solidFill>
                <a:latin typeface="JetBrains Mono" panose="02010509020102050004" pitchFamily="49" charset="0"/>
              </a:rPr>
              <a:t>  </a:t>
            </a:r>
            <a:r>
              <a:rPr lang="fr-FR" sz="1050" dirty="0" err="1">
                <a:solidFill>
                  <a:schemeClr val="bg1">
                    <a:lumMod val="50000"/>
                  </a:schemeClr>
                </a:solidFill>
                <a:latin typeface="JetBrains Mono" panose="02010509020102050004" pitchFamily="49" charset="0"/>
              </a:rPr>
              <a:t>shoot_chance</a:t>
            </a:r>
            <a:r>
              <a:rPr lang="fr-FR" sz="1050" dirty="0">
                <a:solidFill>
                  <a:schemeClr val="bg1">
                    <a:lumMod val="50000"/>
                  </a:schemeClr>
                </a:solidFill>
                <a:latin typeface="JetBrains Mono" panose="02010509020102050004" pitchFamily="49" charset="0"/>
              </a:rPr>
              <a:t> =  </a:t>
            </a:r>
            <a:r>
              <a:rPr lang="fr-FR" sz="1050" dirty="0" err="1">
                <a:solidFill>
                  <a:schemeClr val="bg1">
                    <a:lumMod val="50000"/>
                  </a:schemeClr>
                </a:solidFill>
                <a:latin typeface="JetBrains Mono" panose="02010509020102050004" pitchFamily="49" charset="0"/>
              </a:rPr>
              <a:t>random.randint</a:t>
            </a:r>
            <a:r>
              <a:rPr lang="fr-FR" sz="1050" dirty="0">
                <a:solidFill>
                  <a:schemeClr val="bg1">
                    <a:lumMod val="50000"/>
                  </a:schemeClr>
                </a:solidFill>
                <a:latin typeface="JetBrains Mono" panose="02010509020102050004" pitchFamily="49" charset="0"/>
              </a:rPr>
              <a:t>(1,100)</a:t>
            </a:r>
          </a:p>
          <a:p>
            <a:pPr marL="0" indent="0" algn="l">
              <a:buNone/>
            </a:pPr>
            <a:r>
              <a:rPr lang="en-US" sz="1050" dirty="0">
                <a:solidFill>
                  <a:schemeClr val="bg1">
                    <a:lumMod val="50000"/>
                  </a:schemeClr>
                </a:solidFill>
                <a:latin typeface="JetBrains Mono" panose="02010509020102050004" pitchFamily="49" charset="0"/>
              </a:rPr>
              <a:t>[…]</a:t>
            </a:r>
          </a:p>
          <a:p>
            <a:pPr marL="0" lvl="0" indent="0" algn="l" rtl="0">
              <a:spcBef>
                <a:spcPts val="0"/>
              </a:spcBef>
              <a:buNone/>
            </a:pPr>
            <a:endParaRPr lang="fr-FR" sz="1200" dirty="0">
              <a:solidFill>
                <a:schemeClr val="bg1">
                  <a:lumMod val="50000"/>
                </a:schemeClr>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92D050"/>
                </a:solidFill>
                <a:latin typeface="JetBrains Mono" panose="02010509020102050004" pitchFamily="49" charset="0"/>
              </a:rPr>
              <a:t># Vérification si les missiles touchent quelque chose</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for</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un_missile</a:t>
            </a: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in</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liste_missiles</a:t>
            </a:r>
            <a:r>
              <a:rPr lang="fr-FR" sz="1200" dirty="0">
                <a:solidFill>
                  <a:srgbClr val="FFFF00"/>
                </a:solidFill>
                <a:latin typeface="JetBrains Mono" panose="02010509020102050004" pitchFamily="49" charset="0"/>
              </a:rPr>
              <a:t>:</a:t>
            </a:r>
          </a:p>
          <a:p>
            <a:pPr marL="0" lvl="0" indent="0" algn="l" rtl="0">
              <a:spcBef>
                <a:spcPts val="0"/>
              </a:spcBef>
              <a:buNone/>
            </a:pPr>
            <a:endParaRPr lang="fr-FR" sz="1200" dirty="0">
              <a:solidFill>
                <a:schemeClr val="bg1"/>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un_missile.rect.y</a:t>
            </a:r>
            <a:r>
              <a:rPr lang="fr-FR" sz="1200" dirty="0">
                <a:solidFill>
                  <a:schemeClr val="bg1"/>
                </a:solidFill>
                <a:latin typeface="JetBrains Mono" panose="02010509020102050004" pitchFamily="49" charset="0"/>
              </a:rPr>
              <a:t> &lt; -10</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liste_missiles.remove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un_missile</a:t>
            </a:r>
            <a:r>
              <a:rPr lang="fr-FR" sz="1200" dirty="0">
                <a:solidFill>
                  <a:schemeClr val="bg1"/>
                </a:solidFill>
                <a:latin typeface="JetBrains Mono" panose="02010509020102050004" pitchFamily="49" charset="0"/>
              </a:rPr>
              <a:t>)</a:t>
            </a:r>
          </a:p>
          <a:p>
            <a:pPr marL="0" lvl="0" indent="0" algn="l" rtl="0">
              <a:spcBef>
                <a:spcPts val="0"/>
              </a:spcBef>
              <a:buNone/>
            </a:pPr>
            <a:endParaRPr lang="fr-FR" sz="1200" dirty="0">
              <a:solidFill>
                <a:schemeClr val="bg1"/>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92D050"/>
                </a:solidFill>
                <a:latin typeface="JetBrains Mono" panose="02010509020102050004" pitchFamily="49" charset="0"/>
              </a:rPr>
              <a:t># Vérification des aliens sont touchés</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for</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un_alien</a:t>
            </a: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in</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liste_aliens</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un_missile.rect.colliderect</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un_alien.rect</a:t>
            </a:r>
            <a:r>
              <a:rPr lang="fr-FR" sz="1200" dirty="0">
                <a:solidFill>
                  <a:schemeClr val="bg1"/>
                </a:solidFill>
                <a:latin typeface="JetBrains Mono" panose="02010509020102050004" pitchFamily="49" charset="0"/>
              </a:rPr>
              <a:t>)</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liste_missiles.remove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un_missile</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liste_aliens.remove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un_alien</a:t>
            </a:r>
            <a:r>
              <a:rPr lang="fr-FR" sz="1200" dirty="0">
                <a:solidFill>
                  <a:schemeClr val="bg1"/>
                </a:solidFill>
                <a:latin typeface="JetBrains Mono" panose="02010509020102050004" pitchFamily="49" charset="0"/>
              </a:rPr>
              <a:t>)</a:t>
            </a:r>
          </a:p>
        </p:txBody>
      </p:sp>
      <p:grpSp>
        <p:nvGrpSpPr>
          <p:cNvPr id="3215" name="Google Shape;3215;p31"/>
          <p:cNvGrpSpPr/>
          <p:nvPr/>
        </p:nvGrpSpPr>
        <p:grpSpPr>
          <a:xfrm rot="-5400000">
            <a:off x="421809" y="50624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477215" y="506244"/>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D850CB9B-D676-4C25-AFAC-7CBD8C8A351E}"/>
              </a:ext>
            </a:extLst>
          </p:cNvPr>
          <p:cNvSpPr/>
          <p:nvPr/>
        </p:nvSpPr>
        <p:spPr>
          <a:xfrm>
            <a:off x="6110244" y="4065019"/>
            <a:ext cx="2327416" cy="380929"/>
          </a:xfrm>
          <a:prstGeom prst="borderCallout2">
            <a:avLst>
              <a:gd name="adj1" fmla="val 100830"/>
              <a:gd name="adj2" fmla="val -8809"/>
              <a:gd name="adj3" fmla="val 96245"/>
              <a:gd name="adj4" fmla="val -42648"/>
              <a:gd name="adj5" fmla="val 57536"/>
              <a:gd name="adj6" fmla="val -5458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Suppression des </a:t>
            </a:r>
            <a:r>
              <a:rPr lang="fr-FR" sz="1100" dirty="0" err="1"/>
              <a:t>sprite</a:t>
            </a:r>
            <a:r>
              <a:rPr lang="fr-FR" sz="1100" dirty="0"/>
              <a:t> de la liste</a:t>
            </a:r>
          </a:p>
        </p:txBody>
      </p:sp>
      <p:sp>
        <p:nvSpPr>
          <p:cNvPr id="3" name="Callout: Bent Line 2">
            <a:extLst>
              <a:ext uri="{FF2B5EF4-FFF2-40B4-BE49-F238E27FC236}">
                <a16:creationId xmlns:a16="http://schemas.microsoft.com/office/drawing/2014/main" id="{BCA36548-7CC7-404D-84BB-BC5174B1F44B}"/>
              </a:ext>
            </a:extLst>
          </p:cNvPr>
          <p:cNvSpPr/>
          <p:nvPr/>
        </p:nvSpPr>
        <p:spPr>
          <a:xfrm>
            <a:off x="6098192" y="3304573"/>
            <a:ext cx="2480182" cy="380929"/>
          </a:xfrm>
          <a:prstGeom prst="borderCallout2">
            <a:avLst>
              <a:gd name="adj1" fmla="val 18750"/>
              <a:gd name="adj2" fmla="val -8333"/>
              <a:gd name="adj3" fmla="val 17263"/>
              <a:gd name="adj4" fmla="val -26236"/>
              <a:gd name="adj5" fmla="val 125678"/>
              <a:gd name="adj6" fmla="val -543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Test de collision entre un alien de la liste et un missile de la liste</a:t>
            </a:r>
          </a:p>
        </p:txBody>
      </p:sp>
      <p:sp>
        <p:nvSpPr>
          <p:cNvPr id="4" name="Callout: Bent Line 3">
            <a:extLst>
              <a:ext uri="{FF2B5EF4-FFF2-40B4-BE49-F238E27FC236}">
                <a16:creationId xmlns:a16="http://schemas.microsoft.com/office/drawing/2014/main" id="{3A3832DF-2692-4BAA-8466-4F6BE240D669}"/>
              </a:ext>
            </a:extLst>
          </p:cNvPr>
          <p:cNvSpPr/>
          <p:nvPr/>
        </p:nvSpPr>
        <p:spPr>
          <a:xfrm>
            <a:off x="6077962" y="2558967"/>
            <a:ext cx="2480182" cy="380929"/>
          </a:xfrm>
          <a:prstGeom prst="borderCallout2">
            <a:avLst>
              <a:gd name="adj1" fmla="val 18750"/>
              <a:gd name="adj2" fmla="val -8333"/>
              <a:gd name="adj3" fmla="val 17263"/>
              <a:gd name="adj4" fmla="val -26236"/>
              <a:gd name="adj5" fmla="val 125678"/>
              <a:gd name="adj6" fmla="val -5434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Test de la disparition du missile</a:t>
            </a:r>
          </a:p>
        </p:txBody>
      </p:sp>
    </p:spTree>
    <p:extLst>
      <p:ext uri="{BB962C8B-B14F-4D97-AF65-F5344CB8AC3E}">
        <p14:creationId xmlns:p14="http://schemas.microsoft.com/office/powerpoint/2010/main" val="444071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Vérification des collisions avec les missiles II</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chemeClr val="tx2">
                    <a:lumMod val="50000"/>
                  </a:schemeClr>
                </a:solidFill>
                <a:latin typeface="JetBrains Mono" panose="02010509020102050004" pitchFamily="49" charset="0"/>
              </a:rPr>
              <a:t># à la suite…</a:t>
            </a:r>
          </a:p>
          <a:p>
            <a:pPr marL="0" indent="0" algn="l">
              <a:buNone/>
            </a:pPr>
            <a:r>
              <a:rPr lang="en-US" sz="1100" dirty="0">
                <a:solidFill>
                  <a:schemeClr val="bg1">
                    <a:lumMod val="50000"/>
                  </a:schemeClr>
                </a:solidFill>
                <a:latin typeface="JetBrains Mono" panose="02010509020102050004" pitchFamily="49" charset="0"/>
              </a:rPr>
              <a:t>while run:</a:t>
            </a:r>
          </a:p>
          <a:p>
            <a:pPr marL="0" indent="0" algn="l">
              <a:buNone/>
            </a:pPr>
            <a:r>
              <a:rPr lang="en-US" sz="1050" dirty="0">
                <a:solidFill>
                  <a:schemeClr val="bg1">
                    <a:lumMod val="50000"/>
                  </a:schemeClr>
                </a:solidFill>
                <a:latin typeface="JetBrains Mono" panose="02010509020102050004" pitchFamily="49" charset="0"/>
              </a:rPr>
              <a:t>[…]</a:t>
            </a:r>
          </a:p>
          <a:p>
            <a:pPr marL="0" lvl="0" indent="0" algn="l" rtl="0">
              <a:spcBef>
                <a:spcPts val="0"/>
              </a:spcBef>
              <a:buNone/>
            </a:pPr>
            <a:endParaRPr lang="fr-FR" sz="1200" dirty="0">
              <a:solidFill>
                <a:schemeClr val="bg1">
                  <a:lumMod val="50000"/>
                </a:schemeClr>
              </a:solidFill>
              <a:latin typeface="JetBrains Mono" panose="02010509020102050004" pitchFamily="49" charset="0"/>
            </a:endParaRPr>
          </a:p>
          <a:p>
            <a:pPr marL="0" lvl="0" indent="0" algn="l" rtl="0">
              <a:spcBef>
                <a:spcPts val="0"/>
              </a:spcBef>
              <a:buNone/>
            </a:pPr>
            <a:r>
              <a:rPr lang="fr-FR" sz="1100" dirty="0">
                <a:solidFill>
                  <a:schemeClr val="bg1">
                    <a:lumMod val="50000"/>
                  </a:schemeClr>
                </a:solidFill>
                <a:latin typeface="JetBrains Mono" panose="02010509020102050004" pitchFamily="49" charset="0"/>
              </a:rPr>
              <a:t>  # Vérification si les missiles touchent quelque chose</a:t>
            </a:r>
          </a:p>
          <a:p>
            <a:pPr marL="0" lvl="0" indent="0" algn="l" rtl="0">
              <a:spcBef>
                <a:spcPts val="0"/>
              </a:spcBef>
              <a:buNone/>
            </a:pPr>
            <a:r>
              <a:rPr lang="fr-FR" sz="1100" dirty="0">
                <a:solidFill>
                  <a:schemeClr val="bg1">
                    <a:lumMod val="50000"/>
                  </a:schemeClr>
                </a:solidFill>
                <a:latin typeface="JetBrains Mono" panose="02010509020102050004" pitchFamily="49" charset="0"/>
              </a:rPr>
              <a:t>  for </a:t>
            </a:r>
            <a:r>
              <a:rPr lang="fr-FR" sz="1100" dirty="0" err="1">
                <a:solidFill>
                  <a:schemeClr val="bg1">
                    <a:lumMod val="50000"/>
                  </a:schemeClr>
                </a:solidFill>
                <a:latin typeface="JetBrains Mono" panose="02010509020102050004" pitchFamily="49" charset="0"/>
              </a:rPr>
              <a:t>un_missile</a:t>
            </a:r>
            <a:r>
              <a:rPr lang="fr-FR" sz="1100" dirty="0">
                <a:solidFill>
                  <a:schemeClr val="bg1">
                    <a:lumMod val="50000"/>
                  </a:schemeClr>
                </a:solidFill>
                <a:latin typeface="JetBrains Mono" panose="02010509020102050004" pitchFamily="49" charset="0"/>
              </a:rPr>
              <a:t> in </a:t>
            </a:r>
            <a:r>
              <a:rPr lang="fr-FR" sz="1100" dirty="0" err="1">
                <a:solidFill>
                  <a:schemeClr val="bg1">
                    <a:lumMod val="50000"/>
                  </a:schemeClr>
                </a:solidFill>
                <a:latin typeface="JetBrains Mono" panose="02010509020102050004" pitchFamily="49" charset="0"/>
              </a:rPr>
              <a:t>liste_missiles</a:t>
            </a:r>
            <a:r>
              <a:rPr lang="fr-FR" sz="1100" dirty="0">
                <a:solidFill>
                  <a:schemeClr val="bg1">
                    <a:lumMod val="50000"/>
                  </a:schemeClr>
                </a:solidFill>
                <a:latin typeface="JetBrains Mono" panose="02010509020102050004" pitchFamily="49" charset="0"/>
              </a:rPr>
              <a:t>:</a:t>
            </a:r>
          </a:p>
          <a:p>
            <a:pPr marL="0" indent="0" algn="l">
              <a:buNone/>
            </a:pPr>
            <a:r>
              <a:rPr lang="en-US" sz="1200" dirty="0">
                <a:solidFill>
                  <a:schemeClr val="bg1">
                    <a:lumMod val="50000"/>
                  </a:schemeClr>
                </a:solidFill>
                <a:latin typeface="JetBrains Mono" panose="02010509020102050004" pitchFamily="49" charset="0"/>
              </a:rPr>
              <a:t>[…]</a:t>
            </a:r>
          </a:p>
          <a:p>
            <a:pPr marL="0" lvl="0" indent="0" algn="l" rtl="0">
              <a:spcBef>
                <a:spcPts val="0"/>
              </a:spcBef>
              <a:buNone/>
            </a:pPr>
            <a:endParaRPr lang="fr-FR" sz="1200" dirty="0">
              <a:solidFill>
                <a:schemeClr val="bg1"/>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92D050"/>
                </a:solidFill>
                <a:latin typeface="JetBrains Mono" panose="02010509020102050004" pitchFamily="49" charset="0"/>
              </a:rPr>
              <a:t># Vérification si des bunkers sont touchés</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for</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un_bunker</a:t>
            </a:r>
            <a:r>
              <a:rPr lang="fr-FR" sz="1200" dirty="0">
                <a:solidFill>
                  <a:schemeClr val="bg1"/>
                </a:solidFill>
                <a:latin typeface="JetBrains Mono" panose="02010509020102050004" pitchFamily="49" charset="0"/>
              </a:rPr>
              <a:t> in </a:t>
            </a:r>
            <a:r>
              <a:rPr lang="fr-FR" sz="1200" dirty="0" err="1">
                <a:solidFill>
                  <a:schemeClr val="bg1"/>
                </a:solidFill>
                <a:latin typeface="JetBrains Mono" panose="02010509020102050004" pitchFamily="49" charset="0"/>
              </a:rPr>
              <a:t>liste_bunker</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FF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un_missile.rect.colliderect</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un_bunker.rect</a:t>
            </a:r>
            <a:r>
              <a:rPr lang="fr-FR" sz="1200" dirty="0">
                <a:solidFill>
                  <a:schemeClr val="bg1"/>
                </a:solidFill>
                <a:latin typeface="JetBrains Mono" panose="02010509020102050004" pitchFamily="49" charset="0"/>
              </a:rPr>
              <a:t>)</a:t>
            </a:r>
            <a:r>
              <a:rPr lang="fr-FR" sz="1200" dirty="0">
                <a:solidFill>
                  <a:srgbClr val="FFFF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liste_missiles.remove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un_missile</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liste_bunker.remove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un_bunker</a:t>
            </a:r>
            <a:r>
              <a:rPr lang="fr-FR" sz="1200" dirty="0">
                <a:solidFill>
                  <a:schemeClr val="bg1"/>
                </a:solidFill>
                <a:latin typeface="JetBrains Mono" panose="02010509020102050004" pitchFamily="49" charset="0"/>
              </a:rPr>
              <a:t>)</a:t>
            </a:r>
            <a:endParaRPr lang="fr-FR" sz="1200" dirty="0">
              <a:solidFill>
                <a:srgbClr val="FFFF00"/>
              </a:solidFill>
              <a:latin typeface="JetBrains Mono" panose="02010509020102050004" pitchFamily="49" charset="0"/>
            </a:endParaRPr>
          </a:p>
        </p:txBody>
      </p:sp>
      <p:grpSp>
        <p:nvGrpSpPr>
          <p:cNvPr id="3215" name="Google Shape;3215;p31"/>
          <p:cNvGrpSpPr/>
          <p:nvPr/>
        </p:nvGrpSpPr>
        <p:grpSpPr>
          <a:xfrm rot="-5400000">
            <a:off x="421809" y="50624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477215" y="506244"/>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695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0" name="Google Shape;3380;p34"/>
          <p:cNvSpPr txBox="1">
            <a:spLocks noGrp="1"/>
          </p:cNvSpPr>
          <p:nvPr>
            <p:ph type="body" idx="1"/>
          </p:nvPr>
        </p:nvSpPr>
        <p:spPr>
          <a:xfrm>
            <a:off x="4132847" y="832322"/>
            <a:ext cx="4806616" cy="3960778"/>
          </a:xfrm>
          <a:prstGeom prst="rect">
            <a:avLst/>
          </a:prstGeom>
        </p:spPr>
        <p:txBody>
          <a:bodyPr spcFirstLastPara="1" wrap="square" lIns="91425" tIns="91425" rIns="91425" bIns="91425" anchor="t" anchorCtr="0">
            <a:noAutofit/>
          </a:bodyPr>
          <a:lstStyle/>
          <a:p>
            <a:pPr marL="285750" indent="-285750" algn="l">
              <a:spcAft>
                <a:spcPts val="1600"/>
              </a:spcAft>
            </a:pPr>
            <a:r>
              <a:rPr lang="fr-FR" dirty="0"/>
              <a:t>L’idée est de vérifier pour chaque bombe envoyée, si il y a collision avec le vaisseau ou un bunker.</a:t>
            </a:r>
          </a:p>
          <a:p>
            <a:pPr marL="285750" indent="-285750" algn="l">
              <a:spcAft>
                <a:spcPts val="1600"/>
              </a:spcAft>
            </a:pPr>
            <a:r>
              <a:rPr lang="fr-FR" dirty="0"/>
              <a:t>Si il y a collision, alors le missile sera détruit et le Sprite touché le sera aussi.</a:t>
            </a:r>
          </a:p>
          <a:p>
            <a:pPr marL="285750" indent="-285750" algn="l">
              <a:spcAft>
                <a:spcPts val="1600"/>
              </a:spcAft>
            </a:pPr>
            <a:r>
              <a:rPr lang="fr-FR" dirty="0"/>
              <a:t>C’est u peu la même logique que les missile, sauf que nous devons tester la collision d’une bombe (des bombes du groupe), avec le vaisseau et les bunkers du groupe de bunker.</a:t>
            </a:r>
          </a:p>
          <a:p>
            <a:pPr marL="0" lvl="0" indent="0" algn="l" rtl="0">
              <a:spcBef>
                <a:spcPts val="0"/>
              </a:spcBef>
              <a:spcAft>
                <a:spcPts val="1600"/>
              </a:spcAft>
              <a:buNone/>
            </a:pPr>
            <a:endParaRPr dirty="0"/>
          </a:p>
        </p:txBody>
      </p:sp>
      <p:sp>
        <p:nvSpPr>
          <p:cNvPr id="3381" name="Google Shape;3381;p34"/>
          <p:cNvSpPr txBox="1">
            <a:spLocks noGrp="1"/>
          </p:cNvSpPr>
          <p:nvPr>
            <p:ph type="title"/>
          </p:nvPr>
        </p:nvSpPr>
        <p:spPr>
          <a:xfrm>
            <a:off x="3657600" y="178700"/>
            <a:ext cx="5223164"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COLISION DES BOMBES</a:t>
            </a:r>
            <a:endParaRPr dirty="0"/>
          </a:p>
        </p:txBody>
      </p:sp>
      <p:grpSp>
        <p:nvGrpSpPr>
          <p:cNvPr id="3382" name="Google Shape;3382;p34"/>
          <p:cNvGrpSpPr/>
          <p:nvPr/>
        </p:nvGrpSpPr>
        <p:grpSpPr>
          <a:xfrm rot="-5400000">
            <a:off x="4134563" y="390862"/>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8124701" y="398712"/>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07EBB78-FE50-4E39-88A1-3A95BACAF7B8}"/>
              </a:ext>
            </a:extLst>
          </p:cNvPr>
          <p:cNvPicPr>
            <a:picLocks noChangeAspect="1"/>
          </p:cNvPicPr>
          <p:nvPr/>
        </p:nvPicPr>
        <p:blipFill>
          <a:blip r:embed="rId3"/>
          <a:stretch>
            <a:fillRect/>
          </a:stretch>
        </p:blipFill>
        <p:spPr>
          <a:xfrm>
            <a:off x="427667" y="0"/>
            <a:ext cx="3246149" cy="5143500"/>
          </a:xfrm>
          <a:prstGeom prst="rect">
            <a:avLst/>
          </a:prstGeom>
        </p:spPr>
      </p:pic>
    </p:spTree>
    <p:extLst>
      <p:ext uri="{BB962C8B-B14F-4D97-AF65-F5344CB8AC3E}">
        <p14:creationId xmlns:p14="http://schemas.microsoft.com/office/powerpoint/2010/main" val="167527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Vérification des collisions avec les bombes I</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fr-FR" sz="1200" i="1" dirty="0">
                <a:solidFill>
                  <a:srgbClr val="00B0F0"/>
                </a:solidFill>
                <a:latin typeface="JetBrains Mono" panose="02010509020102050004" pitchFamily="49" charset="0"/>
              </a:rPr>
              <a:t># dans la boucle de jeu après la vérification des missiles…</a:t>
            </a:r>
          </a:p>
          <a:p>
            <a:pPr marL="0" indent="0" algn="l">
              <a:buNone/>
            </a:pPr>
            <a:r>
              <a:rPr lang="en-US" sz="800" dirty="0">
                <a:solidFill>
                  <a:schemeClr val="bg1">
                    <a:lumMod val="50000"/>
                  </a:schemeClr>
                </a:solidFill>
                <a:latin typeface="JetBrains Mono" panose="02010509020102050004" pitchFamily="49" charset="0"/>
              </a:rPr>
              <a:t>while run:</a:t>
            </a:r>
          </a:p>
          <a:p>
            <a:pPr marL="0" indent="0" algn="l">
              <a:buNone/>
            </a:pPr>
            <a:r>
              <a:rPr lang="en-US" sz="700" dirty="0">
                <a:solidFill>
                  <a:schemeClr val="bg1">
                    <a:lumMod val="50000"/>
                  </a:schemeClr>
                </a:solidFill>
                <a:latin typeface="JetBrains Mono" panose="02010509020102050004" pitchFamily="49" charset="0"/>
              </a:rPr>
              <a:t>  […]</a:t>
            </a:r>
          </a:p>
          <a:p>
            <a:pPr marL="0" indent="0" algn="l">
              <a:buNone/>
            </a:pPr>
            <a:r>
              <a:rPr lang="en-US" sz="700" dirty="0">
                <a:solidFill>
                  <a:schemeClr val="bg1">
                    <a:lumMod val="50000"/>
                  </a:schemeClr>
                </a:solidFill>
                <a:latin typeface="JetBrains Mono" panose="02010509020102050004" pitchFamily="49" charset="0"/>
              </a:rPr>
              <a:t>  </a:t>
            </a:r>
            <a:r>
              <a:rPr lang="fr-FR" sz="800" dirty="0">
                <a:solidFill>
                  <a:schemeClr val="bg1">
                    <a:lumMod val="50000"/>
                  </a:schemeClr>
                </a:solidFill>
                <a:latin typeface="JetBrains Mono" panose="02010509020102050004" pitchFamily="49" charset="0"/>
              </a:rPr>
              <a:t># Vérification si les missiles touchent quelque chose</a:t>
            </a:r>
          </a:p>
          <a:p>
            <a:pPr marL="0" indent="0" algn="l">
              <a:buNone/>
            </a:pPr>
            <a:r>
              <a:rPr lang="fr-FR" sz="800" dirty="0">
                <a:solidFill>
                  <a:schemeClr val="bg1">
                    <a:lumMod val="50000"/>
                  </a:schemeClr>
                </a:solidFill>
                <a:latin typeface="JetBrains Mono" panose="02010509020102050004" pitchFamily="49" charset="0"/>
              </a:rPr>
              <a:t>  for </a:t>
            </a:r>
            <a:r>
              <a:rPr lang="fr-FR" sz="800" dirty="0" err="1">
                <a:solidFill>
                  <a:schemeClr val="bg1">
                    <a:lumMod val="50000"/>
                  </a:schemeClr>
                </a:solidFill>
                <a:latin typeface="JetBrains Mono" panose="02010509020102050004" pitchFamily="49" charset="0"/>
              </a:rPr>
              <a:t>un_missile</a:t>
            </a:r>
            <a:r>
              <a:rPr lang="fr-FR" sz="800" dirty="0">
                <a:solidFill>
                  <a:schemeClr val="bg1">
                    <a:lumMod val="50000"/>
                  </a:schemeClr>
                </a:solidFill>
                <a:latin typeface="JetBrains Mono" panose="02010509020102050004" pitchFamily="49" charset="0"/>
              </a:rPr>
              <a:t> in </a:t>
            </a:r>
            <a:r>
              <a:rPr lang="fr-FR" sz="800" dirty="0" err="1">
                <a:solidFill>
                  <a:schemeClr val="bg1">
                    <a:lumMod val="50000"/>
                  </a:schemeClr>
                </a:solidFill>
                <a:latin typeface="JetBrains Mono" panose="02010509020102050004" pitchFamily="49" charset="0"/>
              </a:rPr>
              <a:t>liste_missiles</a:t>
            </a:r>
            <a:r>
              <a:rPr lang="fr-FR" sz="800" dirty="0">
                <a:solidFill>
                  <a:schemeClr val="bg1">
                    <a:lumMod val="50000"/>
                  </a:schemeClr>
                </a:solidFill>
                <a:latin typeface="JetBrains Mono" panose="02010509020102050004" pitchFamily="49" charset="0"/>
              </a:rPr>
              <a:t>:</a:t>
            </a:r>
          </a:p>
          <a:p>
            <a:pPr marL="0" indent="0" algn="l">
              <a:buNone/>
            </a:pPr>
            <a:r>
              <a:rPr lang="en-US" sz="700" dirty="0">
                <a:solidFill>
                  <a:schemeClr val="bg1">
                    <a:lumMod val="50000"/>
                  </a:schemeClr>
                </a:solidFill>
                <a:latin typeface="JetBrains Mono" panose="02010509020102050004" pitchFamily="49" charset="0"/>
              </a:rPr>
              <a:t>  […]</a:t>
            </a:r>
          </a:p>
          <a:p>
            <a:pPr marL="0" lvl="0" indent="0" algn="l" rtl="0">
              <a:spcBef>
                <a:spcPts val="0"/>
              </a:spcBef>
              <a:buNone/>
            </a:pPr>
            <a:r>
              <a:rPr lang="fr-FR" sz="1200" dirty="0">
                <a:solidFill>
                  <a:schemeClr val="bg1">
                    <a:lumMod val="50000"/>
                  </a:schemeClr>
                </a:solidFill>
                <a:latin typeface="JetBrains Mono" panose="02010509020102050004" pitchFamily="49" charset="0"/>
              </a:rPr>
              <a:t>  </a:t>
            </a:r>
            <a:r>
              <a:rPr lang="fr-FR" sz="1200" dirty="0">
                <a:solidFill>
                  <a:srgbClr val="92D050"/>
                </a:solidFill>
                <a:latin typeface="JetBrains Mono" panose="02010509020102050004" pitchFamily="49" charset="0"/>
              </a:rPr>
              <a:t># Gestion des bombes</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C000"/>
                </a:solidFill>
                <a:latin typeface="JetBrains Mono" panose="02010509020102050004" pitchFamily="49" charset="0"/>
              </a:rPr>
              <a:t>for</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 in </a:t>
            </a:r>
            <a:r>
              <a:rPr lang="fr-FR" sz="1200" dirty="0" err="1">
                <a:solidFill>
                  <a:schemeClr val="bg1"/>
                </a:solidFill>
                <a:latin typeface="JetBrains Mono" panose="02010509020102050004" pitchFamily="49" charset="0"/>
              </a:rPr>
              <a:t>liste_bombes</a:t>
            </a:r>
            <a:r>
              <a:rPr lang="fr-FR" sz="1200" dirty="0">
                <a:solidFill>
                  <a:srgbClr val="FFC0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92D050"/>
                </a:solidFill>
                <a:latin typeface="JetBrains Mono" panose="02010509020102050004" pitchFamily="49" charset="0"/>
              </a:rPr>
              <a:t># Vérification si le vaisseau a été touché</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C0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une_bombe.rect.colliderect</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mon_vaisseau.rect</a:t>
            </a:r>
            <a:r>
              <a:rPr lang="fr-FR" sz="1200" dirty="0">
                <a:solidFill>
                  <a:schemeClr val="bg1"/>
                </a:solidFill>
                <a:latin typeface="JetBrains Mono" panose="02010509020102050004" pitchFamily="49" charset="0"/>
              </a:rPr>
              <a:t>)</a:t>
            </a:r>
            <a:r>
              <a:rPr lang="fr-FR" sz="1200" dirty="0">
                <a:solidFill>
                  <a:srgbClr val="FFC0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liste_bombes.remove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mon_vaisseau.vie</a:t>
            </a:r>
            <a:r>
              <a:rPr lang="fr-FR" sz="1200" dirty="0">
                <a:solidFill>
                  <a:schemeClr val="bg1"/>
                </a:solidFill>
                <a:latin typeface="JetBrains Mono" panose="02010509020102050004" pitchFamily="49" charset="0"/>
              </a:rPr>
              <a:t> -= 1</a:t>
            </a:r>
          </a:p>
          <a:p>
            <a:pPr marL="0" lvl="0" indent="0" algn="l" rtl="0">
              <a:spcBef>
                <a:spcPts val="0"/>
              </a:spcBef>
              <a:buNone/>
            </a:pPr>
            <a:r>
              <a:rPr lang="fr-FR" sz="1200" dirty="0">
                <a:solidFill>
                  <a:srgbClr val="92D050"/>
                </a:solidFill>
                <a:latin typeface="JetBrains Mono" panose="02010509020102050004" pitchFamily="49" charset="0"/>
              </a:rPr>
              <a:t>     # Vérification si des bunkers sont touchés</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C000"/>
                </a:solidFill>
                <a:latin typeface="JetBrains Mono" panose="02010509020102050004" pitchFamily="49" charset="0"/>
              </a:rPr>
              <a:t>for</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un_bunker</a:t>
            </a:r>
            <a:r>
              <a:rPr lang="fr-FR" sz="1200" dirty="0">
                <a:solidFill>
                  <a:schemeClr val="bg1"/>
                </a:solidFill>
                <a:latin typeface="JetBrains Mono" panose="02010509020102050004" pitchFamily="49" charset="0"/>
              </a:rPr>
              <a:t> in </a:t>
            </a:r>
            <a:r>
              <a:rPr lang="fr-FR" sz="1200" dirty="0" err="1">
                <a:solidFill>
                  <a:schemeClr val="bg1"/>
                </a:solidFill>
                <a:latin typeface="JetBrains Mono" panose="02010509020102050004" pitchFamily="49" charset="0"/>
              </a:rPr>
              <a:t>liste_bunker</a:t>
            </a:r>
            <a:r>
              <a:rPr lang="fr-FR" sz="1200" dirty="0">
                <a:solidFill>
                  <a:srgbClr val="FFC0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C0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une_bombe.rect.colliderect</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un_bunker.rect</a:t>
            </a:r>
            <a:r>
              <a:rPr lang="fr-FR" sz="1200" dirty="0">
                <a:solidFill>
                  <a:schemeClr val="bg1"/>
                </a:solidFill>
                <a:latin typeface="JetBrains Mono" panose="02010509020102050004" pitchFamily="49" charset="0"/>
              </a:rPr>
              <a:t>)</a:t>
            </a:r>
            <a:r>
              <a:rPr lang="fr-FR" sz="1200" dirty="0">
                <a:solidFill>
                  <a:srgbClr val="FFC000"/>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liste_bombes.remove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liste_bunker.remove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un_bunker</a:t>
            </a:r>
            <a:r>
              <a:rPr lang="fr-FR" sz="1200" dirty="0">
                <a:solidFill>
                  <a:schemeClr val="bg1"/>
                </a:solidFill>
                <a:latin typeface="JetBrains Mono" panose="02010509020102050004" pitchFamily="49" charset="0"/>
              </a:rPr>
              <a:t>)</a:t>
            </a: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92D050"/>
                </a:solidFill>
                <a:latin typeface="JetBrains Mono" panose="02010509020102050004" pitchFamily="49" charset="0"/>
              </a:rPr>
              <a:t># Vérification si la bombe est hors écran</a:t>
            </a:r>
            <a:endParaRPr lang="fr-FR" sz="1200" dirty="0">
              <a:solidFill>
                <a:schemeClr val="bg1"/>
              </a:solidFill>
              <a:latin typeface="JetBrains Mono" panose="02010509020102050004" pitchFamily="49" charset="0"/>
            </a:endParaRPr>
          </a:p>
          <a:p>
            <a:pPr marL="0" lvl="0" indent="0" algn="l" rtl="0">
              <a:spcBef>
                <a:spcPts val="0"/>
              </a:spcBef>
              <a:buNone/>
            </a:pPr>
            <a:r>
              <a:rPr lang="fr-FR" sz="1200" dirty="0">
                <a:solidFill>
                  <a:schemeClr val="bg1"/>
                </a:solidFill>
                <a:latin typeface="JetBrains Mono" panose="02010509020102050004" pitchFamily="49" charset="0"/>
              </a:rPr>
              <a:t>     </a:t>
            </a:r>
            <a:r>
              <a:rPr lang="fr-FR" sz="1200" dirty="0">
                <a:solidFill>
                  <a:srgbClr val="FFC000"/>
                </a:solidFill>
                <a:latin typeface="JetBrains Mono" panose="02010509020102050004" pitchFamily="49" charset="0"/>
              </a:rPr>
              <a:t>if</a:t>
            </a: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une_bombe.rect.y</a:t>
            </a:r>
            <a:r>
              <a:rPr lang="fr-FR" sz="1200" dirty="0">
                <a:solidFill>
                  <a:schemeClr val="bg1"/>
                </a:solidFill>
                <a:latin typeface="JetBrains Mono" panose="02010509020102050004" pitchFamily="49" charset="0"/>
              </a:rPr>
              <a:t> &gt; 750</a:t>
            </a:r>
            <a:r>
              <a:rPr lang="fr-FR" sz="1200" dirty="0">
                <a:solidFill>
                  <a:srgbClr val="FFC000"/>
                </a:solidFill>
                <a:latin typeface="JetBrains Mono" panose="02010509020102050004" pitchFamily="49" charset="0"/>
              </a:rPr>
              <a:t>:</a:t>
            </a:r>
          </a:p>
          <a:p>
            <a:pPr marL="0" indent="0" algn="l">
              <a:buNone/>
            </a:pPr>
            <a:r>
              <a:rPr lang="fr-FR" sz="1200" dirty="0">
                <a:solidFill>
                  <a:schemeClr val="bg1"/>
                </a:solidFill>
                <a:latin typeface="JetBrains Mono" panose="02010509020102050004" pitchFamily="49" charset="0"/>
              </a:rPr>
              <a:t>        </a:t>
            </a:r>
            <a:r>
              <a:rPr lang="fr-FR" sz="1200" dirty="0" err="1">
                <a:solidFill>
                  <a:schemeClr val="bg1"/>
                </a:solidFill>
                <a:latin typeface="JetBrains Mono" panose="02010509020102050004" pitchFamily="49" charset="0"/>
              </a:rPr>
              <a:t>liste_bombes.remove</a:t>
            </a:r>
            <a:r>
              <a:rPr lang="fr-FR" sz="1200" dirty="0">
                <a:solidFill>
                  <a:schemeClr val="bg1"/>
                </a:solidFill>
                <a:latin typeface="JetBrains Mono" panose="02010509020102050004" pitchFamily="49" charset="0"/>
              </a:rPr>
              <a:t>(</a:t>
            </a:r>
            <a:r>
              <a:rPr lang="fr-FR" sz="1200" dirty="0" err="1">
                <a:solidFill>
                  <a:schemeClr val="bg1"/>
                </a:solidFill>
                <a:latin typeface="JetBrains Mono" panose="02010509020102050004" pitchFamily="49" charset="0"/>
              </a:rPr>
              <a:t>une_bombe</a:t>
            </a:r>
            <a:r>
              <a:rPr lang="fr-FR" sz="1200" dirty="0">
                <a:solidFill>
                  <a:schemeClr val="bg1"/>
                </a:solidFill>
                <a:latin typeface="JetBrains Mono" panose="02010509020102050004" pitchFamily="49" charset="0"/>
              </a:rPr>
              <a:t>)</a:t>
            </a:r>
          </a:p>
          <a:p>
            <a:pPr marL="0" lvl="0" indent="0" algn="l" rtl="0">
              <a:spcBef>
                <a:spcPts val="0"/>
              </a:spcBef>
              <a:buNone/>
            </a:pPr>
            <a:endParaRPr lang="fr-FR" sz="1200" dirty="0">
              <a:solidFill>
                <a:schemeClr val="bg1"/>
              </a:solidFill>
              <a:latin typeface="JetBrains Mono" panose="02010509020102050004" pitchFamily="49" charset="0"/>
            </a:endParaRPr>
          </a:p>
        </p:txBody>
      </p:sp>
      <p:grpSp>
        <p:nvGrpSpPr>
          <p:cNvPr id="3215" name="Google Shape;3215;p31"/>
          <p:cNvGrpSpPr/>
          <p:nvPr/>
        </p:nvGrpSpPr>
        <p:grpSpPr>
          <a:xfrm rot="-5400000">
            <a:off x="421809" y="50624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477215" y="506244"/>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Callout: Bent Line 1">
            <a:extLst>
              <a:ext uri="{FF2B5EF4-FFF2-40B4-BE49-F238E27FC236}">
                <a16:creationId xmlns:a16="http://schemas.microsoft.com/office/drawing/2014/main" id="{B92B16C3-CA51-4E5A-9D61-E743F48707F4}"/>
              </a:ext>
            </a:extLst>
          </p:cNvPr>
          <p:cNvSpPr/>
          <p:nvPr/>
        </p:nvSpPr>
        <p:spPr>
          <a:xfrm>
            <a:off x="6590859" y="1823624"/>
            <a:ext cx="1764210" cy="380929"/>
          </a:xfrm>
          <a:prstGeom prst="borderCallout2">
            <a:avLst>
              <a:gd name="adj1" fmla="val 18750"/>
              <a:gd name="adj2" fmla="val -8333"/>
              <a:gd name="adj3" fmla="val 18812"/>
              <a:gd name="adj4" fmla="val -44551"/>
              <a:gd name="adj5" fmla="val 107094"/>
              <a:gd name="adj6" fmla="val -1627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On parcoure la liste des bombes</a:t>
            </a:r>
          </a:p>
        </p:txBody>
      </p:sp>
      <p:sp>
        <p:nvSpPr>
          <p:cNvPr id="3" name="Callout: Bent Line 2">
            <a:extLst>
              <a:ext uri="{FF2B5EF4-FFF2-40B4-BE49-F238E27FC236}">
                <a16:creationId xmlns:a16="http://schemas.microsoft.com/office/drawing/2014/main" id="{5F20CF29-2FAC-4F7A-BB6B-050EE2C0830A}"/>
              </a:ext>
            </a:extLst>
          </p:cNvPr>
          <p:cNvSpPr/>
          <p:nvPr/>
        </p:nvSpPr>
        <p:spPr>
          <a:xfrm>
            <a:off x="6300512" y="2348878"/>
            <a:ext cx="2480182" cy="380929"/>
          </a:xfrm>
          <a:prstGeom prst="borderCallout2">
            <a:avLst>
              <a:gd name="adj1" fmla="val 18750"/>
              <a:gd name="adj2" fmla="val -8333"/>
              <a:gd name="adj3" fmla="val 18812"/>
              <a:gd name="adj4" fmla="val -44551"/>
              <a:gd name="adj5" fmla="val 82315"/>
              <a:gd name="adj6" fmla="val -49348"/>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Test de collision entre le vaisseau et une bombe de la liste</a:t>
            </a:r>
          </a:p>
        </p:txBody>
      </p:sp>
      <p:sp>
        <p:nvSpPr>
          <p:cNvPr id="4" name="Callout: Bent Line 3">
            <a:extLst>
              <a:ext uri="{FF2B5EF4-FFF2-40B4-BE49-F238E27FC236}">
                <a16:creationId xmlns:a16="http://schemas.microsoft.com/office/drawing/2014/main" id="{73ACB0A5-28B0-4B19-9B07-3CE187A08808}"/>
              </a:ext>
            </a:extLst>
          </p:cNvPr>
          <p:cNvSpPr/>
          <p:nvPr/>
        </p:nvSpPr>
        <p:spPr>
          <a:xfrm>
            <a:off x="6300512" y="3284485"/>
            <a:ext cx="2480182" cy="380929"/>
          </a:xfrm>
          <a:prstGeom prst="borderCallout2">
            <a:avLst>
              <a:gd name="adj1" fmla="val 49723"/>
              <a:gd name="adj2" fmla="val -3576"/>
              <a:gd name="adj3" fmla="val 49785"/>
              <a:gd name="adj4" fmla="val -27187"/>
              <a:gd name="adj5" fmla="val -38482"/>
              <a:gd name="adj6" fmla="val -1081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Si le vaisseau a été touché alors retrait d’une vie</a:t>
            </a:r>
          </a:p>
        </p:txBody>
      </p:sp>
      <p:sp>
        <p:nvSpPr>
          <p:cNvPr id="5" name="Callout: Bent Line 4">
            <a:extLst>
              <a:ext uri="{FF2B5EF4-FFF2-40B4-BE49-F238E27FC236}">
                <a16:creationId xmlns:a16="http://schemas.microsoft.com/office/drawing/2014/main" id="{9FBA94E2-E77E-41F8-B8C9-6F6852DC0482}"/>
              </a:ext>
            </a:extLst>
          </p:cNvPr>
          <p:cNvSpPr/>
          <p:nvPr/>
        </p:nvSpPr>
        <p:spPr>
          <a:xfrm>
            <a:off x="6352118" y="4169475"/>
            <a:ext cx="2327416" cy="380929"/>
          </a:xfrm>
          <a:prstGeom prst="borderCallout2">
            <a:avLst>
              <a:gd name="adj1" fmla="val 100830"/>
              <a:gd name="adj2" fmla="val -8809"/>
              <a:gd name="adj3" fmla="val 96245"/>
              <a:gd name="adj4" fmla="val -42648"/>
              <a:gd name="adj5" fmla="val -60163"/>
              <a:gd name="adj6" fmla="val -5762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Suppression des </a:t>
            </a:r>
            <a:r>
              <a:rPr lang="fr-FR" sz="1100" dirty="0" err="1"/>
              <a:t>sprite</a:t>
            </a:r>
            <a:r>
              <a:rPr lang="fr-FR" sz="1100" dirty="0"/>
              <a:t> de la liste</a:t>
            </a:r>
          </a:p>
        </p:txBody>
      </p:sp>
    </p:spTree>
    <p:extLst>
      <p:ext uri="{BB962C8B-B14F-4D97-AF65-F5344CB8AC3E}">
        <p14:creationId xmlns:p14="http://schemas.microsoft.com/office/powerpoint/2010/main" val="54901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0D2D8-8697-4FB4-ABBA-FA2E44945E92}"/>
              </a:ext>
            </a:extLst>
          </p:cNvPr>
          <p:cNvSpPr>
            <a:spLocks noGrp="1"/>
          </p:cNvSpPr>
          <p:nvPr>
            <p:ph type="title"/>
          </p:nvPr>
        </p:nvSpPr>
        <p:spPr/>
        <p:txBody>
          <a:bodyPr/>
          <a:lstStyle/>
          <a:p>
            <a:r>
              <a:rPr lang="fr-FR" dirty="0"/>
              <a:t>OBJECTIF</a:t>
            </a:r>
          </a:p>
        </p:txBody>
      </p:sp>
      <p:sp>
        <p:nvSpPr>
          <p:cNvPr id="9" name="Title 8">
            <a:extLst>
              <a:ext uri="{FF2B5EF4-FFF2-40B4-BE49-F238E27FC236}">
                <a16:creationId xmlns:a16="http://schemas.microsoft.com/office/drawing/2014/main" id="{7932925F-3D01-46DF-9B68-FE1565E4F565}"/>
              </a:ext>
            </a:extLst>
          </p:cNvPr>
          <p:cNvSpPr>
            <a:spLocks noGrp="1"/>
          </p:cNvSpPr>
          <p:nvPr>
            <p:ph type="title" idx="2"/>
          </p:nvPr>
        </p:nvSpPr>
        <p:spPr/>
        <p:txBody>
          <a:bodyPr/>
          <a:lstStyle/>
          <a:p>
            <a:r>
              <a:rPr lang="fr-FR" dirty="0" err="1"/>
              <a:t>Press</a:t>
            </a:r>
            <a:r>
              <a:rPr lang="fr-FR" dirty="0"/>
              <a:t> START</a:t>
            </a:r>
          </a:p>
        </p:txBody>
      </p:sp>
      <p:sp>
        <p:nvSpPr>
          <p:cNvPr id="8" name="Subtitle 7">
            <a:extLst>
              <a:ext uri="{FF2B5EF4-FFF2-40B4-BE49-F238E27FC236}">
                <a16:creationId xmlns:a16="http://schemas.microsoft.com/office/drawing/2014/main" id="{7E832760-7E9D-4C6A-A4BD-935E2B46EDA0}"/>
              </a:ext>
            </a:extLst>
          </p:cNvPr>
          <p:cNvSpPr>
            <a:spLocks noGrp="1"/>
          </p:cNvSpPr>
          <p:nvPr>
            <p:ph type="subTitle" idx="1"/>
          </p:nvPr>
        </p:nvSpPr>
        <p:spPr/>
        <p:txBody>
          <a:bodyPr/>
          <a:lstStyle/>
          <a:p>
            <a:r>
              <a:rPr lang="fr-FR" dirty="0"/>
              <a:t>UNE IDEE ? </a:t>
            </a:r>
          </a:p>
          <a:p>
            <a:r>
              <a:rPr lang="fr-FR" dirty="0"/>
              <a:t>3</a:t>
            </a:r>
            <a:r>
              <a:rPr lang="fr-FR" baseline="30000" dirty="0"/>
              <a:t>ème</a:t>
            </a:r>
            <a:r>
              <a:rPr lang="fr-FR" dirty="0"/>
              <a:t> INDICE</a:t>
            </a:r>
          </a:p>
        </p:txBody>
      </p:sp>
      <p:grpSp>
        <p:nvGrpSpPr>
          <p:cNvPr id="66" name="Google Shape;3180;p30">
            <a:extLst>
              <a:ext uri="{FF2B5EF4-FFF2-40B4-BE49-F238E27FC236}">
                <a16:creationId xmlns:a16="http://schemas.microsoft.com/office/drawing/2014/main" id="{BA98E8E3-4EF9-4E4C-B1FF-1FBC41C8E141}"/>
              </a:ext>
            </a:extLst>
          </p:cNvPr>
          <p:cNvGrpSpPr/>
          <p:nvPr/>
        </p:nvGrpSpPr>
        <p:grpSpPr>
          <a:xfrm>
            <a:off x="8701401" y="154008"/>
            <a:ext cx="264001" cy="226285"/>
            <a:chOff x="753950" y="238125"/>
            <a:chExt cx="6111125" cy="5238075"/>
          </a:xfrm>
        </p:grpSpPr>
        <p:sp>
          <p:nvSpPr>
            <p:cNvPr id="67" name="Google Shape;3181;p30">
              <a:extLst>
                <a:ext uri="{FF2B5EF4-FFF2-40B4-BE49-F238E27FC236}">
                  <a16:creationId xmlns:a16="http://schemas.microsoft.com/office/drawing/2014/main" id="{53897779-F325-4EC3-BB34-A63542A72E35}"/>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2;p30">
              <a:extLst>
                <a:ext uri="{FF2B5EF4-FFF2-40B4-BE49-F238E27FC236}">
                  <a16:creationId xmlns:a16="http://schemas.microsoft.com/office/drawing/2014/main" id="{CFB27E7C-A292-476D-BCA2-07CEF5E66E30}"/>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3;p30">
              <a:extLst>
                <a:ext uri="{FF2B5EF4-FFF2-40B4-BE49-F238E27FC236}">
                  <a16:creationId xmlns:a16="http://schemas.microsoft.com/office/drawing/2014/main" id="{55CB200F-CB31-4CB4-8C87-03FC4954D458}"/>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4;p30">
              <a:extLst>
                <a:ext uri="{FF2B5EF4-FFF2-40B4-BE49-F238E27FC236}">
                  <a16:creationId xmlns:a16="http://schemas.microsoft.com/office/drawing/2014/main" id="{52543223-DD46-4EBD-A9A6-362ED160DB05}"/>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5;p30">
              <a:extLst>
                <a:ext uri="{FF2B5EF4-FFF2-40B4-BE49-F238E27FC236}">
                  <a16:creationId xmlns:a16="http://schemas.microsoft.com/office/drawing/2014/main" id="{29174245-9D1B-4A94-AA78-FD3F297D712B}"/>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86;p30">
              <a:extLst>
                <a:ext uri="{FF2B5EF4-FFF2-40B4-BE49-F238E27FC236}">
                  <a16:creationId xmlns:a16="http://schemas.microsoft.com/office/drawing/2014/main" id="{B23C1B41-72AF-4106-BA08-75104B00A767}"/>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87;p30">
              <a:extLst>
                <a:ext uri="{FF2B5EF4-FFF2-40B4-BE49-F238E27FC236}">
                  <a16:creationId xmlns:a16="http://schemas.microsoft.com/office/drawing/2014/main" id="{DA7ABBD3-E837-46D1-A494-0B2FDF942724}"/>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88;p30">
              <a:extLst>
                <a:ext uri="{FF2B5EF4-FFF2-40B4-BE49-F238E27FC236}">
                  <a16:creationId xmlns:a16="http://schemas.microsoft.com/office/drawing/2014/main" id="{CB5706D3-F48C-4AEE-868C-F464B9E66FC4}"/>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89;p30">
              <a:extLst>
                <a:ext uri="{FF2B5EF4-FFF2-40B4-BE49-F238E27FC236}">
                  <a16:creationId xmlns:a16="http://schemas.microsoft.com/office/drawing/2014/main" id="{228F30D4-EC67-47FE-A009-493B9285112E}"/>
                </a:ext>
              </a:extLst>
            </p:cNvPr>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0;p30">
              <a:extLst>
                <a:ext uri="{FF2B5EF4-FFF2-40B4-BE49-F238E27FC236}">
                  <a16:creationId xmlns:a16="http://schemas.microsoft.com/office/drawing/2014/main" id="{E35B6F25-B0BB-4A50-B777-9BB78B596EBA}"/>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1;p30">
              <a:extLst>
                <a:ext uri="{FF2B5EF4-FFF2-40B4-BE49-F238E27FC236}">
                  <a16:creationId xmlns:a16="http://schemas.microsoft.com/office/drawing/2014/main" id="{B2F40CA4-5799-4CA0-9F46-7BBED56F6A5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2;p30">
              <a:extLst>
                <a:ext uri="{FF2B5EF4-FFF2-40B4-BE49-F238E27FC236}">
                  <a16:creationId xmlns:a16="http://schemas.microsoft.com/office/drawing/2014/main" id="{0BE27F6C-9FAC-4098-B929-6E6A5907692B}"/>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3;p30">
              <a:extLst>
                <a:ext uri="{FF2B5EF4-FFF2-40B4-BE49-F238E27FC236}">
                  <a16:creationId xmlns:a16="http://schemas.microsoft.com/office/drawing/2014/main" id="{9763F1FC-E351-48E5-AC44-4ACA7CB1E90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4;p30">
              <a:extLst>
                <a:ext uri="{FF2B5EF4-FFF2-40B4-BE49-F238E27FC236}">
                  <a16:creationId xmlns:a16="http://schemas.microsoft.com/office/drawing/2014/main" id="{25FE3ECA-41E8-42F3-967A-E6CE038D30FC}"/>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5;p30">
              <a:extLst>
                <a:ext uri="{FF2B5EF4-FFF2-40B4-BE49-F238E27FC236}">
                  <a16:creationId xmlns:a16="http://schemas.microsoft.com/office/drawing/2014/main" id="{3844ED47-C137-4DBD-8DB8-E57977AA996E}"/>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96;p30">
              <a:extLst>
                <a:ext uri="{FF2B5EF4-FFF2-40B4-BE49-F238E27FC236}">
                  <a16:creationId xmlns:a16="http://schemas.microsoft.com/office/drawing/2014/main" id="{513ED234-349A-4E2D-9AE6-73C92653C581}"/>
                </a:ext>
              </a:extLst>
            </p:cNvPr>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7;p30">
              <a:extLst>
                <a:ext uri="{FF2B5EF4-FFF2-40B4-BE49-F238E27FC236}">
                  <a16:creationId xmlns:a16="http://schemas.microsoft.com/office/drawing/2014/main" id="{B8BC0968-6BDD-496D-9972-81CE0DFEB2B5}"/>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98;p30">
              <a:extLst>
                <a:ext uri="{FF2B5EF4-FFF2-40B4-BE49-F238E27FC236}">
                  <a16:creationId xmlns:a16="http://schemas.microsoft.com/office/drawing/2014/main" id="{70D741EA-C605-4ADA-B7AC-89C095C393F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99;p30">
              <a:extLst>
                <a:ext uri="{FF2B5EF4-FFF2-40B4-BE49-F238E27FC236}">
                  <a16:creationId xmlns:a16="http://schemas.microsoft.com/office/drawing/2014/main" id="{5BA43C4D-D860-4D00-90ED-3972A2B4ED62}"/>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0;p30">
              <a:extLst>
                <a:ext uri="{FF2B5EF4-FFF2-40B4-BE49-F238E27FC236}">
                  <a16:creationId xmlns:a16="http://schemas.microsoft.com/office/drawing/2014/main" id="{8AE81A87-080F-4F47-9D09-A39B3E2966F5}"/>
                </a:ext>
              </a:extLst>
            </p:cNvPr>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201;p30">
              <a:extLst>
                <a:ext uri="{FF2B5EF4-FFF2-40B4-BE49-F238E27FC236}">
                  <a16:creationId xmlns:a16="http://schemas.microsoft.com/office/drawing/2014/main" id="{EECCB1D5-CA45-4FD0-AE60-5CC685C7E750}"/>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2;p30">
              <a:extLst>
                <a:ext uri="{FF2B5EF4-FFF2-40B4-BE49-F238E27FC236}">
                  <a16:creationId xmlns:a16="http://schemas.microsoft.com/office/drawing/2014/main" id="{D4E06CCF-5F58-46A4-A044-439FF46DF6B4}"/>
                </a:ext>
              </a:extLst>
            </p:cNvPr>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3;p30">
              <a:extLst>
                <a:ext uri="{FF2B5EF4-FFF2-40B4-BE49-F238E27FC236}">
                  <a16:creationId xmlns:a16="http://schemas.microsoft.com/office/drawing/2014/main" id="{851F8B00-14B9-4737-9482-A4F60D9FBF72}"/>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4;p30">
              <a:extLst>
                <a:ext uri="{FF2B5EF4-FFF2-40B4-BE49-F238E27FC236}">
                  <a16:creationId xmlns:a16="http://schemas.microsoft.com/office/drawing/2014/main" id="{6E0144ED-FE9B-4FE7-8F44-6A01611864E2}"/>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5;p30">
              <a:extLst>
                <a:ext uri="{FF2B5EF4-FFF2-40B4-BE49-F238E27FC236}">
                  <a16:creationId xmlns:a16="http://schemas.microsoft.com/office/drawing/2014/main" id="{8FB28942-0219-440C-AE36-D855C4A1E935}"/>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06;p30">
              <a:extLst>
                <a:ext uri="{FF2B5EF4-FFF2-40B4-BE49-F238E27FC236}">
                  <a16:creationId xmlns:a16="http://schemas.microsoft.com/office/drawing/2014/main" id="{BB1A49A4-0276-4C58-9754-54D70B119147}"/>
                </a:ext>
              </a:extLst>
            </p:cNvPr>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07;p30">
              <a:extLst>
                <a:ext uri="{FF2B5EF4-FFF2-40B4-BE49-F238E27FC236}">
                  <a16:creationId xmlns:a16="http://schemas.microsoft.com/office/drawing/2014/main" id="{9054386C-B9E2-4E38-9828-FD6F9F5218F8}"/>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a:extLst>
              <a:ext uri="{FF2B5EF4-FFF2-40B4-BE49-F238E27FC236}">
                <a16:creationId xmlns:a16="http://schemas.microsoft.com/office/drawing/2014/main" id="{DB056828-94E7-410B-9733-8143BFFAC9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000" b="98125" l="0" r="99004">
                        <a14:foregroundMark x1="42829" y1="78333" x2="42829" y2="78333"/>
                        <a14:foregroundMark x1="43028" y1="77917" x2="46016" y2="86458"/>
                        <a14:foregroundMark x1="20518" y1="86875" x2="64542" y2="91042"/>
                        <a14:foregroundMark x1="64542" y1="91042" x2="38048" y2="58750"/>
                        <a14:foregroundMark x1="38048" y1="58750" x2="36853" y2="59167"/>
                        <a14:foregroundMark x1="8167" y1="97500" x2="99402" y2="90417"/>
                        <a14:foregroundMark x1="99402" y1="90417" x2="90637" y2="71458"/>
                        <a14:foregroundMark x1="1992" y1="99792" x2="40040" y2="89583"/>
                        <a14:foregroundMark x1="40040" y1="89583" x2="78685" y2="96042"/>
                        <a14:foregroundMark x1="78685" y1="96042" x2="62550" y2="57708"/>
                        <a14:foregroundMark x1="62550" y1="57708" x2="23904" y2="62917"/>
                        <a14:foregroundMark x1="23904" y1="62917" x2="2988" y2="97708"/>
                        <a14:foregroundMark x1="2988" y1="97708" x2="2988" y2="98125"/>
                        <a14:foregroundMark x1="14940" y1="62708" x2="10558" y2="63958"/>
                        <a14:foregroundMark x1="10956" y1="65000" x2="11753" y2="65000"/>
                        <a14:foregroundMark x1="51992" y1="29167" x2="49602" y2="27292"/>
                        <a14:foregroundMark x1="49203" y1="5625" x2="52390" y2="5208"/>
                        <a14:foregroundMark x1="3586" y1="78333" x2="2191" y2="79167"/>
                        <a14:foregroundMark x1="0" y1="77708" x2="199" y2="66667"/>
                        <a14:backgroundMark x1="12550" y1="47083" x2="12550" y2="47083"/>
                        <a14:backgroundMark x1="1992" y1="70625" x2="1992" y2="70625"/>
                        <a14:backgroundMark x1="14271" y1="61795" x2="35259" y2="48125"/>
                        <a14:backgroundMark x1="1992" y1="69792" x2="10684" y2="64131"/>
                        <a14:backgroundMark x1="35259" y1="48125" x2="38645" y2="7083"/>
                        <a14:backgroundMark x1="38645" y1="7083" x2="398" y2="16875"/>
                        <a14:backgroundMark x1="398" y1="16875" x2="3586" y2="59583"/>
                        <a14:backgroundMark x1="3586" y1="59583" x2="2191" y2="65208"/>
                        <a14:backgroundMark x1="15936" y1="33125" x2="17530" y2="30417"/>
                      </a14:backgroundRemoval>
                    </a14:imgEffect>
                  </a14:imgLayer>
                </a14:imgProps>
              </a:ext>
            </a:extLst>
          </a:blip>
          <a:stretch>
            <a:fillRect/>
          </a:stretch>
        </p:blipFill>
        <p:spPr>
          <a:xfrm rot="8199537">
            <a:off x="471563" y="1545542"/>
            <a:ext cx="1222542" cy="1168965"/>
          </a:xfrm>
          <a:prstGeom prst="rect">
            <a:avLst/>
          </a:prstGeom>
        </p:spPr>
      </p:pic>
      <p:pic>
        <p:nvPicPr>
          <p:cNvPr id="2" name="Picture 1">
            <a:extLst>
              <a:ext uri="{FF2B5EF4-FFF2-40B4-BE49-F238E27FC236}">
                <a16:creationId xmlns:a16="http://schemas.microsoft.com/office/drawing/2014/main" id="{E88452B2-E9AF-43C3-8B5F-93235C3E5676}"/>
              </a:ext>
            </a:extLst>
          </p:cNvPr>
          <p:cNvPicPr>
            <a:picLocks noChangeAspect="1"/>
          </p:cNvPicPr>
          <p:nvPr/>
        </p:nvPicPr>
        <p:blipFill>
          <a:blip r:embed="rId4"/>
          <a:stretch>
            <a:fillRect/>
          </a:stretch>
        </p:blipFill>
        <p:spPr>
          <a:xfrm rot="1367861">
            <a:off x="6653526" y="1755448"/>
            <a:ext cx="2047875" cy="2438400"/>
          </a:xfrm>
          <a:prstGeom prst="rect">
            <a:avLst/>
          </a:prstGeom>
        </p:spPr>
      </p:pic>
      <p:sp>
        <p:nvSpPr>
          <p:cNvPr id="3" name="Rectangle 2">
            <a:extLst>
              <a:ext uri="{FF2B5EF4-FFF2-40B4-BE49-F238E27FC236}">
                <a16:creationId xmlns:a16="http://schemas.microsoft.com/office/drawing/2014/main" id="{8AEB1D69-579F-462B-A7A1-DD91330DA6C6}"/>
              </a:ext>
            </a:extLst>
          </p:cNvPr>
          <p:cNvSpPr/>
          <p:nvPr/>
        </p:nvSpPr>
        <p:spPr>
          <a:xfrm>
            <a:off x="2062474" y="3715725"/>
            <a:ext cx="351410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1nv@d3r$</a:t>
            </a:r>
          </a:p>
        </p:txBody>
      </p:sp>
    </p:spTree>
    <p:extLst>
      <p:ext uri="{BB962C8B-B14F-4D97-AF65-F5344CB8AC3E}">
        <p14:creationId xmlns:p14="http://schemas.microsoft.com/office/powerpoint/2010/main" val="3164977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06"/>
        <p:cNvGrpSpPr/>
        <p:nvPr/>
      </p:nvGrpSpPr>
      <p:grpSpPr>
        <a:xfrm>
          <a:off x="0" y="0"/>
          <a:ext cx="0" cy="0"/>
          <a:chOff x="0" y="0"/>
          <a:chExt cx="0" cy="0"/>
        </a:xfrm>
      </p:grpSpPr>
      <p:sp>
        <p:nvSpPr>
          <p:cNvPr id="4409" name="Google Shape;4409;p45"/>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 nous TESTONS </a:t>
            </a:r>
            <a:r>
              <a:rPr lang="en" dirty="0">
                <a:sym typeface="Wingdings" panose="05000000000000000000" pitchFamily="2" charset="2"/>
              </a:rPr>
              <a:t></a:t>
            </a:r>
            <a:endParaRPr dirty="0"/>
          </a:p>
        </p:txBody>
      </p:sp>
      <p:grpSp>
        <p:nvGrpSpPr>
          <p:cNvPr id="4410" name="Google Shape;4410;p45"/>
          <p:cNvGrpSpPr/>
          <p:nvPr/>
        </p:nvGrpSpPr>
        <p:grpSpPr>
          <a:xfrm rot="-5400000">
            <a:off x="2137596" y="535371"/>
            <a:ext cx="242781" cy="161857"/>
            <a:chOff x="2500050" y="3730175"/>
            <a:chExt cx="2619000" cy="1746025"/>
          </a:xfrm>
        </p:grpSpPr>
        <p:sp>
          <p:nvSpPr>
            <p:cNvPr id="4411" name="Google Shape;4411;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45"/>
          <p:cNvGrpSpPr/>
          <p:nvPr/>
        </p:nvGrpSpPr>
        <p:grpSpPr>
          <a:xfrm rot="5400000">
            <a:off x="6763621" y="535371"/>
            <a:ext cx="242781" cy="161857"/>
            <a:chOff x="2500050" y="3730175"/>
            <a:chExt cx="2619000" cy="1746025"/>
          </a:xfrm>
        </p:grpSpPr>
        <p:sp>
          <p:nvSpPr>
            <p:cNvPr id="4416" name="Google Shape;4416;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805;p51">
            <a:extLst>
              <a:ext uri="{FF2B5EF4-FFF2-40B4-BE49-F238E27FC236}">
                <a16:creationId xmlns:a16="http://schemas.microsoft.com/office/drawing/2014/main" id="{1217215D-7498-4F3D-803C-A8E83E082117}"/>
              </a:ext>
            </a:extLst>
          </p:cNvPr>
          <p:cNvGrpSpPr/>
          <p:nvPr/>
        </p:nvGrpSpPr>
        <p:grpSpPr>
          <a:xfrm rot="1473561">
            <a:off x="2744319" y="2406950"/>
            <a:ext cx="699536" cy="860643"/>
            <a:chOff x="2856407" y="3716606"/>
            <a:chExt cx="699536" cy="860643"/>
          </a:xfrm>
        </p:grpSpPr>
        <p:sp>
          <p:nvSpPr>
            <p:cNvPr id="21" name="Google Shape;6806;p51">
              <a:extLst>
                <a:ext uri="{FF2B5EF4-FFF2-40B4-BE49-F238E27FC236}">
                  <a16:creationId xmlns:a16="http://schemas.microsoft.com/office/drawing/2014/main" id="{93A8F2F6-B781-4BD0-8FC0-67564BCE4624}"/>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07;p51">
              <a:extLst>
                <a:ext uri="{FF2B5EF4-FFF2-40B4-BE49-F238E27FC236}">
                  <a16:creationId xmlns:a16="http://schemas.microsoft.com/office/drawing/2014/main" id="{8C4788ED-625E-47A3-B66C-04379713B9CB}"/>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08;p51">
              <a:extLst>
                <a:ext uri="{FF2B5EF4-FFF2-40B4-BE49-F238E27FC236}">
                  <a16:creationId xmlns:a16="http://schemas.microsoft.com/office/drawing/2014/main" id="{FA408BD5-4B97-44D3-A6D1-C821E0BA1B61}"/>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09;p51">
              <a:extLst>
                <a:ext uri="{FF2B5EF4-FFF2-40B4-BE49-F238E27FC236}">
                  <a16:creationId xmlns:a16="http://schemas.microsoft.com/office/drawing/2014/main" id="{7F10066D-D8F2-4155-A7EF-C8715C0E84D8}"/>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10;p51">
              <a:extLst>
                <a:ext uri="{FF2B5EF4-FFF2-40B4-BE49-F238E27FC236}">
                  <a16:creationId xmlns:a16="http://schemas.microsoft.com/office/drawing/2014/main" id="{B1E1B181-2DDB-416E-BEC5-FB4DE597E46F}"/>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11;p51">
              <a:extLst>
                <a:ext uri="{FF2B5EF4-FFF2-40B4-BE49-F238E27FC236}">
                  <a16:creationId xmlns:a16="http://schemas.microsoft.com/office/drawing/2014/main" id="{1DCBF08B-A710-4EB3-9BBF-D4B73317E677}"/>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2;p51">
              <a:extLst>
                <a:ext uri="{FF2B5EF4-FFF2-40B4-BE49-F238E27FC236}">
                  <a16:creationId xmlns:a16="http://schemas.microsoft.com/office/drawing/2014/main" id="{07043093-C170-4DEA-A45A-74009732E456}"/>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13;p51">
              <a:extLst>
                <a:ext uri="{FF2B5EF4-FFF2-40B4-BE49-F238E27FC236}">
                  <a16:creationId xmlns:a16="http://schemas.microsoft.com/office/drawing/2014/main" id="{68F2304A-00FD-42AE-A0DC-0728D4179E93}"/>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14;p51">
              <a:extLst>
                <a:ext uri="{FF2B5EF4-FFF2-40B4-BE49-F238E27FC236}">
                  <a16:creationId xmlns:a16="http://schemas.microsoft.com/office/drawing/2014/main" id="{6E725939-52B9-4285-ABB7-C166C2436B70}"/>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15;p51">
              <a:extLst>
                <a:ext uri="{FF2B5EF4-FFF2-40B4-BE49-F238E27FC236}">
                  <a16:creationId xmlns:a16="http://schemas.microsoft.com/office/drawing/2014/main" id="{E154DDBA-4EA5-40F8-9E3C-A83339DA3F2F}"/>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16;p51">
              <a:extLst>
                <a:ext uri="{FF2B5EF4-FFF2-40B4-BE49-F238E27FC236}">
                  <a16:creationId xmlns:a16="http://schemas.microsoft.com/office/drawing/2014/main" id="{E38FE0F0-C84A-4442-894D-08CF875B8BB2}"/>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17;p51">
              <a:extLst>
                <a:ext uri="{FF2B5EF4-FFF2-40B4-BE49-F238E27FC236}">
                  <a16:creationId xmlns:a16="http://schemas.microsoft.com/office/drawing/2014/main" id="{EE1E330A-5747-444E-929F-365096314681}"/>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18;p51">
              <a:extLst>
                <a:ext uri="{FF2B5EF4-FFF2-40B4-BE49-F238E27FC236}">
                  <a16:creationId xmlns:a16="http://schemas.microsoft.com/office/drawing/2014/main" id="{CCED7208-6C79-43D7-A93F-C65626EFFEE4}"/>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19;p51">
              <a:extLst>
                <a:ext uri="{FF2B5EF4-FFF2-40B4-BE49-F238E27FC236}">
                  <a16:creationId xmlns:a16="http://schemas.microsoft.com/office/drawing/2014/main" id="{2FFCA4A1-A49C-44BA-8F85-00A689216327}"/>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20;p51">
              <a:extLst>
                <a:ext uri="{FF2B5EF4-FFF2-40B4-BE49-F238E27FC236}">
                  <a16:creationId xmlns:a16="http://schemas.microsoft.com/office/drawing/2014/main" id="{773B08CB-524E-4859-B091-4801DA829AE5}"/>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21;p51">
              <a:extLst>
                <a:ext uri="{FF2B5EF4-FFF2-40B4-BE49-F238E27FC236}">
                  <a16:creationId xmlns:a16="http://schemas.microsoft.com/office/drawing/2014/main" id="{537D8863-4DEF-41A1-AEE0-3C085E74E895}"/>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22;p51">
              <a:extLst>
                <a:ext uri="{FF2B5EF4-FFF2-40B4-BE49-F238E27FC236}">
                  <a16:creationId xmlns:a16="http://schemas.microsoft.com/office/drawing/2014/main" id="{DD31E5CD-2C0E-4B74-8648-0B9699CDB748}"/>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23;p51">
              <a:extLst>
                <a:ext uri="{FF2B5EF4-FFF2-40B4-BE49-F238E27FC236}">
                  <a16:creationId xmlns:a16="http://schemas.microsoft.com/office/drawing/2014/main" id="{0415DC89-7FB1-4929-A364-46456279370A}"/>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24;p51">
              <a:extLst>
                <a:ext uri="{FF2B5EF4-FFF2-40B4-BE49-F238E27FC236}">
                  <a16:creationId xmlns:a16="http://schemas.microsoft.com/office/drawing/2014/main" id="{74F999D4-23F9-42F3-BAAE-20D36AE574C3}"/>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25;p51">
              <a:extLst>
                <a:ext uri="{FF2B5EF4-FFF2-40B4-BE49-F238E27FC236}">
                  <a16:creationId xmlns:a16="http://schemas.microsoft.com/office/drawing/2014/main" id="{0364D8E2-05F2-410E-950A-F3FB30B333B3}"/>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26;p51">
              <a:extLst>
                <a:ext uri="{FF2B5EF4-FFF2-40B4-BE49-F238E27FC236}">
                  <a16:creationId xmlns:a16="http://schemas.microsoft.com/office/drawing/2014/main" id="{7A409B9C-2D30-4C12-98B1-1C2A6AE23B33}"/>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27;p51">
              <a:extLst>
                <a:ext uri="{FF2B5EF4-FFF2-40B4-BE49-F238E27FC236}">
                  <a16:creationId xmlns:a16="http://schemas.microsoft.com/office/drawing/2014/main" id="{652D2496-A3A0-4BD3-AF91-2D5946F773CF}"/>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28;p51">
              <a:extLst>
                <a:ext uri="{FF2B5EF4-FFF2-40B4-BE49-F238E27FC236}">
                  <a16:creationId xmlns:a16="http://schemas.microsoft.com/office/drawing/2014/main" id="{4F2A45DB-E1BF-4CFC-911D-A0292CBE7590}"/>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29;p51">
              <a:extLst>
                <a:ext uri="{FF2B5EF4-FFF2-40B4-BE49-F238E27FC236}">
                  <a16:creationId xmlns:a16="http://schemas.microsoft.com/office/drawing/2014/main" id="{D9E380E3-2187-4A8F-9C98-F042B467E5B4}"/>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30;p51">
              <a:extLst>
                <a:ext uri="{FF2B5EF4-FFF2-40B4-BE49-F238E27FC236}">
                  <a16:creationId xmlns:a16="http://schemas.microsoft.com/office/drawing/2014/main" id="{C44AB581-52F7-4B1F-92F5-9CBF07BEBDF8}"/>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31;p51">
              <a:extLst>
                <a:ext uri="{FF2B5EF4-FFF2-40B4-BE49-F238E27FC236}">
                  <a16:creationId xmlns:a16="http://schemas.microsoft.com/office/drawing/2014/main" id="{E179FFA2-44A0-4D7A-9162-0DB9E6243203}"/>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32;p51">
              <a:extLst>
                <a:ext uri="{FF2B5EF4-FFF2-40B4-BE49-F238E27FC236}">
                  <a16:creationId xmlns:a16="http://schemas.microsoft.com/office/drawing/2014/main" id="{9BED3E8F-37E7-4461-A0F6-C2F120D34C1F}"/>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33;p51">
              <a:extLst>
                <a:ext uri="{FF2B5EF4-FFF2-40B4-BE49-F238E27FC236}">
                  <a16:creationId xmlns:a16="http://schemas.microsoft.com/office/drawing/2014/main" id="{51A2833A-0016-4BED-AD28-591A24F9A4C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34;p51">
              <a:extLst>
                <a:ext uri="{FF2B5EF4-FFF2-40B4-BE49-F238E27FC236}">
                  <a16:creationId xmlns:a16="http://schemas.microsoft.com/office/drawing/2014/main" id="{7F816CAD-F1D2-4858-9895-C0454521CC8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35;p51">
              <a:extLst>
                <a:ext uri="{FF2B5EF4-FFF2-40B4-BE49-F238E27FC236}">
                  <a16:creationId xmlns:a16="http://schemas.microsoft.com/office/drawing/2014/main" id="{B85F8396-D1E9-4C3B-9F4D-EC9856DE31DB}"/>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36;p51">
              <a:extLst>
                <a:ext uri="{FF2B5EF4-FFF2-40B4-BE49-F238E27FC236}">
                  <a16:creationId xmlns:a16="http://schemas.microsoft.com/office/drawing/2014/main" id="{BA4351A6-55DB-400C-B342-00D0B4C5524C}"/>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37;p51">
              <a:extLst>
                <a:ext uri="{FF2B5EF4-FFF2-40B4-BE49-F238E27FC236}">
                  <a16:creationId xmlns:a16="http://schemas.microsoft.com/office/drawing/2014/main" id="{562F8DAA-36E2-44D2-9128-AF95BC7E807D}"/>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38;p51">
              <a:extLst>
                <a:ext uri="{FF2B5EF4-FFF2-40B4-BE49-F238E27FC236}">
                  <a16:creationId xmlns:a16="http://schemas.microsoft.com/office/drawing/2014/main" id="{4665523E-D685-4293-BA38-BE613068DA75}"/>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39;p51">
              <a:extLst>
                <a:ext uri="{FF2B5EF4-FFF2-40B4-BE49-F238E27FC236}">
                  <a16:creationId xmlns:a16="http://schemas.microsoft.com/office/drawing/2014/main" id="{BB622E76-2BBF-42C5-8997-3AC4629C9C60}"/>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40;p51">
              <a:extLst>
                <a:ext uri="{FF2B5EF4-FFF2-40B4-BE49-F238E27FC236}">
                  <a16:creationId xmlns:a16="http://schemas.microsoft.com/office/drawing/2014/main" id="{2F4E5AA6-A863-4E7C-85D6-5BC1F93FBD0A}"/>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1;p51">
              <a:extLst>
                <a:ext uri="{FF2B5EF4-FFF2-40B4-BE49-F238E27FC236}">
                  <a16:creationId xmlns:a16="http://schemas.microsoft.com/office/drawing/2014/main" id="{75CAACD6-0B22-4525-93BE-99806589F2AA}"/>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42;p51">
              <a:extLst>
                <a:ext uri="{FF2B5EF4-FFF2-40B4-BE49-F238E27FC236}">
                  <a16:creationId xmlns:a16="http://schemas.microsoft.com/office/drawing/2014/main" id="{A61860F1-7DF4-43F3-BABA-7E6CB4640096}"/>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3;p51">
              <a:extLst>
                <a:ext uri="{FF2B5EF4-FFF2-40B4-BE49-F238E27FC236}">
                  <a16:creationId xmlns:a16="http://schemas.microsoft.com/office/drawing/2014/main" id="{5C169FE4-7482-4ABC-89E3-5195903B414F}"/>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44;p51">
              <a:extLst>
                <a:ext uri="{FF2B5EF4-FFF2-40B4-BE49-F238E27FC236}">
                  <a16:creationId xmlns:a16="http://schemas.microsoft.com/office/drawing/2014/main" id="{D7ECE958-9B4C-4CD7-BB7E-5F9A7470497A}"/>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45;p51">
              <a:extLst>
                <a:ext uri="{FF2B5EF4-FFF2-40B4-BE49-F238E27FC236}">
                  <a16:creationId xmlns:a16="http://schemas.microsoft.com/office/drawing/2014/main" id="{C6581212-8C2D-4D3F-8DDD-344FB384A610}"/>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46;p51">
              <a:extLst>
                <a:ext uri="{FF2B5EF4-FFF2-40B4-BE49-F238E27FC236}">
                  <a16:creationId xmlns:a16="http://schemas.microsoft.com/office/drawing/2014/main" id="{14B25322-6B92-4FEF-985E-D32C22A3F21C}"/>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47;p51">
              <a:extLst>
                <a:ext uri="{FF2B5EF4-FFF2-40B4-BE49-F238E27FC236}">
                  <a16:creationId xmlns:a16="http://schemas.microsoft.com/office/drawing/2014/main" id="{C6B56FAB-A2B3-4642-B022-83EA62ABC319}"/>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48;p51">
              <a:extLst>
                <a:ext uri="{FF2B5EF4-FFF2-40B4-BE49-F238E27FC236}">
                  <a16:creationId xmlns:a16="http://schemas.microsoft.com/office/drawing/2014/main" id="{8ABF98CE-A4D2-4B07-BE95-0D52CE145B90}"/>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49;p51">
              <a:extLst>
                <a:ext uri="{FF2B5EF4-FFF2-40B4-BE49-F238E27FC236}">
                  <a16:creationId xmlns:a16="http://schemas.microsoft.com/office/drawing/2014/main" id="{2B70D396-549A-43A2-8577-FDB483FEE927}"/>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50;p51">
              <a:extLst>
                <a:ext uri="{FF2B5EF4-FFF2-40B4-BE49-F238E27FC236}">
                  <a16:creationId xmlns:a16="http://schemas.microsoft.com/office/drawing/2014/main" id="{51D40EEF-29F0-430E-A468-44509C56F064}"/>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1;p51">
              <a:extLst>
                <a:ext uri="{FF2B5EF4-FFF2-40B4-BE49-F238E27FC236}">
                  <a16:creationId xmlns:a16="http://schemas.microsoft.com/office/drawing/2014/main" id="{AF0D67FF-BF93-4931-8410-39B755F94F47}"/>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52;p51">
              <a:extLst>
                <a:ext uri="{FF2B5EF4-FFF2-40B4-BE49-F238E27FC236}">
                  <a16:creationId xmlns:a16="http://schemas.microsoft.com/office/drawing/2014/main" id="{01E873B6-8E98-4201-AE25-53882618D483}"/>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53;p51">
              <a:extLst>
                <a:ext uri="{FF2B5EF4-FFF2-40B4-BE49-F238E27FC236}">
                  <a16:creationId xmlns:a16="http://schemas.microsoft.com/office/drawing/2014/main" id="{B0CB5774-4D1C-4B76-B4D8-6B0938458C94}"/>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54;p51">
              <a:extLst>
                <a:ext uri="{FF2B5EF4-FFF2-40B4-BE49-F238E27FC236}">
                  <a16:creationId xmlns:a16="http://schemas.microsoft.com/office/drawing/2014/main" id="{659946FA-29DA-4BB2-86EC-EA37FD05E61E}"/>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55;p51">
              <a:extLst>
                <a:ext uri="{FF2B5EF4-FFF2-40B4-BE49-F238E27FC236}">
                  <a16:creationId xmlns:a16="http://schemas.microsoft.com/office/drawing/2014/main" id="{C8BC0658-4E13-4D57-9992-5FDB4E939777}"/>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856;p51">
              <a:extLst>
                <a:ext uri="{FF2B5EF4-FFF2-40B4-BE49-F238E27FC236}">
                  <a16:creationId xmlns:a16="http://schemas.microsoft.com/office/drawing/2014/main" id="{52E1D9FF-BEAE-4C24-AAA1-FB22C1FC6368}"/>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857;p51">
              <a:extLst>
                <a:ext uri="{FF2B5EF4-FFF2-40B4-BE49-F238E27FC236}">
                  <a16:creationId xmlns:a16="http://schemas.microsoft.com/office/drawing/2014/main" id="{96519D65-BF17-4420-A968-BE2E952F4DF7}"/>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858;p51">
              <a:extLst>
                <a:ext uri="{FF2B5EF4-FFF2-40B4-BE49-F238E27FC236}">
                  <a16:creationId xmlns:a16="http://schemas.microsoft.com/office/drawing/2014/main" id="{0FB1F5FD-A2F5-4102-B7DC-28EE59020283}"/>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859;p51">
              <a:extLst>
                <a:ext uri="{FF2B5EF4-FFF2-40B4-BE49-F238E27FC236}">
                  <a16:creationId xmlns:a16="http://schemas.microsoft.com/office/drawing/2014/main" id="{AF07847F-14FA-48AB-A92A-36CF13D86FE1}"/>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60;p51">
              <a:extLst>
                <a:ext uri="{FF2B5EF4-FFF2-40B4-BE49-F238E27FC236}">
                  <a16:creationId xmlns:a16="http://schemas.microsoft.com/office/drawing/2014/main" id="{2EC587D7-88C9-4E5B-AA3B-21F797002DB6}"/>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61;p51">
              <a:extLst>
                <a:ext uri="{FF2B5EF4-FFF2-40B4-BE49-F238E27FC236}">
                  <a16:creationId xmlns:a16="http://schemas.microsoft.com/office/drawing/2014/main" id="{8084A041-C3B1-4D7B-89A8-4005B2384792}"/>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62;p51">
              <a:extLst>
                <a:ext uri="{FF2B5EF4-FFF2-40B4-BE49-F238E27FC236}">
                  <a16:creationId xmlns:a16="http://schemas.microsoft.com/office/drawing/2014/main" id="{C44B3632-6689-4CA9-BCA9-C3FB3577AF0C}"/>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63;p51">
              <a:extLst>
                <a:ext uri="{FF2B5EF4-FFF2-40B4-BE49-F238E27FC236}">
                  <a16:creationId xmlns:a16="http://schemas.microsoft.com/office/drawing/2014/main" id="{9A1C05BF-B72F-4284-9493-C05072B80879}"/>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64;p51">
              <a:extLst>
                <a:ext uri="{FF2B5EF4-FFF2-40B4-BE49-F238E27FC236}">
                  <a16:creationId xmlns:a16="http://schemas.microsoft.com/office/drawing/2014/main" id="{B1667E92-AFEA-492A-A5D9-4F518202A881}"/>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65;p51">
              <a:extLst>
                <a:ext uri="{FF2B5EF4-FFF2-40B4-BE49-F238E27FC236}">
                  <a16:creationId xmlns:a16="http://schemas.microsoft.com/office/drawing/2014/main" id="{B2B32F56-449A-44CA-A3F2-0B542CEEB11D}"/>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66;p51">
              <a:extLst>
                <a:ext uri="{FF2B5EF4-FFF2-40B4-BE49-F238E27FC236}">
                  <a16:creationId xmlns:a16="http://schemas.microsoft.com/office/drawing/2014/main" id="{98A50CA3-7248-444F-BBD6-AAD818DA3ABB}"/>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67;p51">
              <a:extLst>
                <a:ext uri="{FF2B5EF4-FFF2-40B4-BE49-F238E27FC236}">
                  <a16:creationId xmlns:a16="http://schemas.microsoft.com/office/drawing/2014/main" id="{9DD7E1EB-BF6A-4451-8079-C01BBA1F7C82}"/>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68;p51">
              <a:extLst>
                <a:ext uri="{FF2B5EF4-FFF2-40B4-BE49-F238E27FC236}">
                  <a16:creationId xmlns:a16="http://schemas.microsoft.com/office/drawing/2014/main" id="{15DE47D5-3B32-44B3-94D1-8A60A1F15556}"/>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69;p51">
              <a:extLst>
                <a:ext uri="{FF2B5EF4-FFF2-40B4-BE49-F238E27FC236}">
                  <a16:creationId xmlns:a16="http://schemas.microsoft.com/office/drawing/2014/main" id="{3DB9A20C-A8B4-4028-A7AE-30AE6706A543}"/>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70;p51">
              <a:extLst>
                <a:ext uri="{FF2B5EF4-FFF2-40B4-BE49-F238E27FC236}">
                  <a16:creationId xmlns:a16="http://schemas.microsoft.com/office/drawing/2014/main" id="{44C5ACB1-F3A8-4883-BA19-ACA172C86DC6}"/>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71;p51">
              <a:extLst>
                <a:ext uri="{FF2B5EF4-FFF2-40B4-BE49-F238E27FC236}">
                  <a16:creationId xmlns:a16="http://schemas.microsoft.com/office/drawing/2014/main" id="{09196787-C666-4F19-B47C-E5D40AFB3B9C}"/>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72;p51">
              <a:extLst>
                <a:ext uri="{FF2B5EF4-FFF2-40B4-BE49-F238E27FC236}">
                  <a16:creationId xmlns:a16="http://schemas.microsoft.com/office/drawing/2014/main" id="{0F90A97F-6CE4-44BA-BE5A-D5AF18C9541E}"/>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73;p51">
              <a:extLst>
                <a:ext uri="{FF2B5EF4-FFF2-40B4-BE49-F238E27FC236}">
                  <a16:creationId xmlns:a16="http://schemas.microsoft.com/office/drawing/2014/main" id="{A0C7365D-B3C2-4489-A082-D0F07802888B}"/>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74;p51">
              <a:extLst>
                <a:ext uri="{FF2B5EF4-FFF2-40B4-BE49-F238E27FC236}">
                  <a16:creationId xmlns:a16="http://schemas.microsoft.com/office/drawing/2014/main" id="{898F1F5E-8E4F-42DB-91ED-C5F0B2BE056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75;p51">
              <a:extLst>
                <a:ext uri="{FF2B5EF4-FFF2-40B4-BE49-F238E27FC236}">
                  <a16:creationId xmlns:a16="http://schemas.microsoft.com/office/drawing/2014/main" id="{19899705-D29B-42E2-9264-9A6E1351F94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76;p51">
              <a:extLst>
                <a:ext uri="{FF2B5EF4-FFF2-40B4-BE49-F238E27FC236}">
                  <a16:creationId xmlns:a16="http://schemas.microsoft.com/office/drawing/2014/main" id="{7CB8CEC3-6927-47A2-B975-7C9331D73740}"/>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77;p51">
              <a:extLst>
                <a:ext uri="{FF2B5EF4-FFF2-40B4-BE49-F238E27FC236}">
                  <a16:creationId xmlns:a16="http://schemas.microsoft.com/office/drawing/2014/main" id="{E49F15B6-C61A-4AA6-8231-F424AF3B486F}"/>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78;p51">
              <a:extLst>
                <a:ext uri="{FF2B5EF4-FFF2-40B4-BE49-F238E27FC236}">
                  <a16:creationId xmlns:a16="http://schemas.microsoft.com/office/drawing/2014/main" id="{92B594E6-BEDC-4AE3-AF38-234DA6B0F640}"/>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79;p51">
              <a:extLst>
                <a:ext uri="{FF2B5EF4-FFF2-40B4-BE49-F238E27FC236}">
                  <a16:creationId xmlns:a16="http://schemas.microsoft.com/office/drawing/2014/main" id="{FA265F16-ED31-4CB6-9D2F-DBD97100DFAF}"/>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80;p51">
              <a:extLst>
                <a:ext uri="{FF2B5EF4-FFF2-40B4-BE49-F238E27FC236}">
                  <a16:creationId xmlns:a16="http://schemas.microsoft.com/office/drawing/2014/main" id="{947B27D0-3D9F-482F-8FAB-AAA523A6212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81;p51">
              <a:extLst>
                <a:ext uri="{FF2B5EF4-FFF2-40B4-BE49-F238E27FC236}">
                  <a16:creationId xmlns:a16="http://schemas.microsoft.com/office/drawing/2014/main" id="{C37B7324-22F3-4AFB-A4AC-CEAA3127454D}"/>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82;p51">
              <a:extLst>
                <a:ext uri="{FF2B5EF4-FFF2-40B4-BE49-F238E27FC236}">
                  <a16:creationId xmlns:a16="http://schemas.microsoft.com/office/drawing/2014/main" id="{451B5473-7E7C-4498-BE5E-65A2D516A619}"/>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83;p51">
              <a:extLst>
                <a:ext uri="{FF2B5EF4-FFF2-40B4-BE49-F238E27FC236}">
                  <a16:creationId xmlns:a16="http://schemas.microsoft.com/office/drawing/2014/main" id="{55AD1A97-AE5D-4281-9171-0FE70782A08D}"/>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84;p51">
              <a:extLst>
                <a:ext uri="{FF2B5EF4-FFF2-40B4-BE49-F238E27FC236}">
                  <a16:creationId xmlns:a16="http://schemas.microsoft.com/office/drawing/2014/main" id="{50AA5B7B-E18E-4A71-9218-00168525BE6D}"/>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85;p51">
              <a:extLst>
                <a:ext uri="{FF2B5EF4-FFF2-40B4-BE49-F238E27FC236}">
                  <a16:creationId xmlns:a16="http://schemas.microsoft.com/office/drawing/2014/main" id="{143E1F3A-663E-4954-B84F-EE73EC65624C}"/>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86;p51">
              <a:extLst>
                <a:ext uri="{FF2B5EF4-FFF2-40B4-BE49-F238E27FC236}">
                  <a16:creationId xmlns:a16="http://schemas.microsoft.com/office/drawing/2014/main" id="{300CBE7E-46C3-4572-B5A5-B57FA0A59B8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87;p51">
              <a:extLst>
                <a:ext uri="{FF2B5EF4-FFF2-40B4-BE49-F238E27FC236}">
                  <a16:creationId xmlns:a16="http://schemas.microsoft.com/office/drawing/2014/main" id="{2CB950D5-17DE-44BC-A157-1E9E9AA6B154}"/>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888;p51">
              <a:extLst>
                <a:ext uri="{FF2B5EF4-FFF2-40B4-BE49-F238E27FC236}">
                  <a16:creationId xmlns:a16="http://schemas.microsoft.com/office/drawing/2014/main" id="{3957CB86-F5BD-443F-B0B3-9C655504F715}"/>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89;p51">
              <a:extLst>
                <a:ext uri="{FF2B5EF4-FFF2-40B4-BE49-F238E27FC236}">
                  <a16:creationId xmlns:a16="http://schemas.microsoft.com/office/drawing/2014/main" id="{9D74BDA8-2D6F-4F75-869F-4A75E91D5F59}"/>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90;p51">
              <a:extLst>
                <a:ext uri="{FF2B5EF4-FFF2-40B4-BE49-F238E27FC236}">
                  <a16:creationId xmlns:a16="http://schemas.microsoft.com/office/drawing/2014/main" id="{C3E7FC81-A8E2-4C80-83F5-4798ED47FA50}"/>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1;p51">
              <a:extLst>
                <a:ext uri="{FF2B5EF4-FFF2-40B4-BE49-F238E27FC236}">
                  <a16:creationId xmlns:a16="http://schemas.microsoft.com/office/drawing/2014/main" id="{B9DD5350-34DB-4537-A65C-5ECAF088B2C4}"/>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892;p51">
              <a:extLst>
                <a:ext uri="{FF2B5EF4-FFF2-40B4-BE49-F238E27FC236}">
                  <a16:creationId xmlns:a16="http://schemas.microsoft.com/office/drawing/2014/main" id="{141B5801-C3C8-4AEA-AF12-42EB1F57EB3C}"/>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893;p51">
              <a:extLst>
                <a:ext uri="{FF2B5EF4-FFF2-40B4-BE49-F238E27FC236}">
                  <a16:creationId xmlns:a16="http://schemas.microsoft.com/office/drawing/2014/main" id="{E2D86010-84A1-4EE5-807A-1BFAD4D1945A}"/>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894;p51">
              <a:extLst>
                <a:ext uri="{FF2B5EF4-FFF2-40B4-BE49-F238E27FC236}">
                  <a16:creationId xmlns:a16="http://schemas.microsoft.com/office/drawing/2014/main" id="{C129B26E-A372-4F56-B90B-DD43E1267FCE}"/>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95;p51">
              <a:extLst>
                <a:ext uri="{FF2B5EF4-FFF2-40B4-BE49-F238E27FC236}">
                  <a16:creationId xmlns:a16="http://schemas.microsoft.com/office/drawing/2014/main" id="{0A65B98D-BE15-42A3-9375-F7F50D80FD61}"/>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96;p51">
              <a:extLst>
                <a:ext uri="{FF2B5EF4-FFF2-40B4-BE49-F238E27FC236}">
                  <a16:creationId xmlns:a16="http://schemas.microsoft.com/office/drawing/2014/main" id="{A09D5C20-55AD-4638-8350-993906B6BE94}"/>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97;p51">
              <a:extLst>
                <a:ext uri="{FF2B5EF4-FFF2-40B4-BE49-F238E27FC236}">
                  <a16:creationId xmlns:a16="http://schemas.microsoft.com/office/drawing/2014/main" id="{1C111329-C344-4959-B64F-A25E0D8723BA}"/>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98;p51">
              <a:extLst>
                <a:ext uri="{FF2B5EF4-FFF2-40B4-BE49-F238E27FC236}">
                  <a16:creationId xmlns:a16="http://schemas.microsoft.com/office/drawing/2014/main" id="{E1E9E28D-A974-4694-A269-E3FB6CEE1BCC}"/>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99;p51">
              <a:extLst>
                <a:ext uri="{FF2B5EF4-FFF2-40B4-BE49-F238E27FC236}">
                  <a16:creationId xmlns:a16="http://schemas.microsoft.com/office/drawing/2014/main" id="{60EA7189-CA61-464C-A366-0C064129380D}"/>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00;p51">
              <a:extLst>
                <a:ext uri="{FF2B5EF4-FFF2-40B4-BE49-F238E27FC236}">
                  <a16:creationId xmlns:a16="http://schemas.microsoft.com/office/drawing/2014/main" id="{7FA9FC6B-2D51-4AEA-8C09-D5AD01B914D1}"/>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01;p51">
              <a:extLst>
                <a:ext uri="{FF2B5EF4-FFF2-40B4-BE49-F238E27FC236}">
                  <a16:creationId xmlns:a16="http://schemas.microsoft.com/office/drawing/2014/main" id="{8C05D224-4D7D-4D50-9891-09E3113A804F}"/>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02;p51">
              <a:extLst>
                <a:ext uri="{FF2B5EF4-FFF2-40B4-BE49-F238E27FC236}">
                  <a16:creationId xmlns:a16="http://schemas.microsoft.com/office/drawing/2014/main" id="{36A30810-FCA9-4FFE-BCFB-5F2B35F3A807}"/>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03;p51">
              <a:extLst>
                <a:ext uri="{FF2B5EF4-FFF2-40B4-BE49-F238E27FC236}">
                  <a16:creationId xmlns:a16="http://schemas.microsoft.com/office/drawing/2014/main" id="{2FECA995-C54D-41E2-8371-7D059E5BD850}"/>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04;p51">
              <a:extLst>
                <a:ext uri="{FF2B5EF4-FFF2-40B4-BE49-F238E27FC236}">
                  <a16:creationId xmlns:a16="http://schemas.microsoft.com/office/drawing/2014/main" id="{F53DCC77-CBE0-427E-B97D-D47D88CF25A1}"/>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5;p51">
              <a:extLst>
                <a:ext uri="{FF2B5EF4-FFF2-40B4-BE49-F238E27FC236}">
                  <a16:creationId xmlns:a16="http://schemas.microsoft.com/office/drawing/2014/main" id="{0164B38A-87A0-4F46-92DB-D794D7F303BC}"/>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06;p51">
              <a:extLst>
                <a:ext uri="{FF2B5EF4-FFF2-40B4-BE49-F238E27FC236}">
                  <a16:creationId xmlns:a16="http://schemas.microsoft.com/office/drawing/2014/main" id="{1921A74D-C563-4419-B17C-2194DF9E85E0}"/>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07;p51">
              <a:extLst>
                <a:ext uri="{FF2B5EF4-FFF2-40B4-BE49-F238E27FC236}">
                  <a16:creationId xmlns:a16="http://schemas.microsoft.com/office/drawing/2014/main" id="{D8FE7E2E-5C1E-4121-8FF9-EF1D691E8384}"/>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08;p51">
              <a:extLst>
                <a:ext uri="{FF2B5EF4-FFF2-40B4-BE49-F238E27FC236}">
                  <a16:creationId xmlns:a16="http://schemas.microsoft.com/office/drawing/2014/main" id="{ABF07BE7-A2EA-47C7-AF09-05985A2B40EC}"/>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09;p51">
              <a:extLst>
                <a:ext uri="{FF2B5EF4-FFF2-40B4-BE49-F238E27FC236}">
                  <a16:creationId xmlns:a16="http://schemas.microsoft.com/office/drawing/2014/main" id="{B81F9C04-1C21-469B-83F3-D2AF7B33C838}"/>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10;p51">
              <a:extLst>
                <a:ext uri="{FF2B5EF4-FFF2-40B4-BE49-F238E27FC236}">
                  <a16:creationId xmlns:a16="http://schemas.microsoft.com/office/drawing/2014/main" id="{4E950D4D-55F3-4EE4-B596-04E10A4726FB}"/>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11;p51">
              <a:extLst>
                <a:ext uri="{FF2B5EF4-FFF2-40B4-BE49-F238E27FC236}">
                  <a16:creationId xmlns:a16="http://schemas.microsoft.com/office/drawing/2014/main" id="{8D7B1C77-51CB-400F-8CDD-7DE15291DBCD}"/>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12;p51">
              <a:extLst>
                <a:ext uri="{FF2B5EF4-FFF2-40B4-BE49-F238E27FC236}">
                  <a16:creationId xmlns:a16="http://schemas.microsoft.com/office/drawing/2014/main" id="{AE493E5E-5E7E-4C9B-B328-3FC57BB4B65F}"/>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13;p51">
              <a:extLst>
                <a:ext uri="{FF2B5EF4-FFF2-40B4-BE49-F238E27FC236}">
                  <a16:creationId xmlns:a16="http://schemas.microsoft.com/office/drawing/2014/main" id="{2C5F2DE2-E544-442D-A32E-DF6F417D2A6B}"/>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14;p51">
              <a:extLst>
                <a:ext uri="{FF2B5EF4-FFF2-40B4-BE49-F238E27FC236}">
                  <a16:creationId xmlns:a16="http://schemas.microsoft.com/office/drawing/2014/main" id="{4432C6A1-9199-4574-BB47-E8EF1A1DAC07}"/>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915;p51">
              <a:extLst>
                <a:ext uri="{FF2B5EF4-FFF2-40B4-BE49-F238E27FC236}">
                  <a16:creationId xmlns:a16="http://schemas.microsoft.com/office/drawing/2014/main" id="{22DFE45C-B8D3-4A93-84EC-1EB87A029161}"/>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916;p51">
              <a:extLst>
                <a:ext uri="{FF2B5EF4-FFF2-40B4-BE49-F238E27FC236}">
                  <a16:creationId xmlns:a16="http://schemas.microsoft.com/office/drawing/2014/main" id="{52EE4BFF-2B37-48F8-B0CA-B8D3F2E3D877}"/>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917;p51">
              <a:extLst>
                <a:ext uri="{FF2B5EF4-FFF2-40B4-BE49-F238E27FC236}">
                  <a16:creationId xmlns:a16="http://schemas.microsoft.com/office/drawing/2014/main" id="{06964368-B7EC-4A53-8112-9AF964209676}"/>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918;p51">
              <a:extLst>
                <a:ext uri="{FF2B5EF4-FFF2-40B4-BE49-F238E27FC236}">
                  <a16:creationId xmlns:a16="http://schemas.microsoft.com/office/drawing/2014/main" id="{28FE8729-7702-4404-A25E-2EBE0D2A4AAF}"/>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19;p51">
              <a:extLst>
                <a:ext uri="{FF2B5EF4-FFF2-40B4-BE49-F238E27FC236}">
                  <a16:creationId xmlns:a16="http://schemas.microsoft.com/office/drawing/2014/main" id="{CCC33A6C-51CC-428D-B9FB-6D9D24DE837E}"/>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20;p51">
              <a:extLst>
                <a:ext uri="{FF2B5EF4-FFF2-40B4-BE49-F238E27FC236}">
                  <a16:creationId xmlns:a16="http://schemas.microsoft.com/office/drawing/2014/main" id="{AB819F20-3AC6-47F1-825A-3B582AB971C5}"/>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1;p51">
              <a:extLst>
                <a:ext uri="{FF2B5EF4-FFF2-40B4-BE49-F238E27FC236}">
                  <a16:creationId xmlns:a16="http://schemas.microsoft.com/office/drawing/2014/main" id="{1FE76369-1FFC-4751-95EB-223CF93B2F6E}"/>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22;p51">
              <a:extLst>
                <a:ext uri="{FF2B5EF4-FFF2-40B4-BE49-F238E27FC236}">
                  <a16:creationId xmlns:a16="http://schemas.microsoft.com/office/drawing/2014/main" id="{0D638E1F-FEE4-4FEA-AA91-7571EEADFE2C}"/>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23;p51">
              <a:extLst>
                <a:ext uri="{FF2B5EF4-FFF2-40B4-BE49-F238E27FC236}">
                  <a16:creationId xmlns:a16="http://schemas.microsoft.com/office/drawing/2014/main" id="{40D0C08D-1E30-4CE1-916B-385A4A2B2963}"/>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924;p51">
              <a:extLst>
                <a:ext uri="{FF2B5EF4-FFF2-40B4-BE49-F238E27FC236}">
                  <a16:creationId xmlns:a16="http://schemas.microsoft.com/office/drawing/2014/main" id="{05F8AF36-2A09-4B66-8450-BD398F452F17}"/>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925;p51">
              <a:extLst>
                <a:ext uri="{FF2B5EF4-FFF2-40B4-BE49-F238E27FC236}">
                  <a16:creationId xmlns:a16="http://schemas.microsoft.com/office/drawing/2014/main" id="{1F1E4C18-5DE0-4A98-8B92-C5BAA311CE82}"/>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26;p51">
              <a:extLst>
                <a:ext uri="{FF2B5EF4-FFF2-40B4-BE49-F238E27FC236}">
                  <a16:creationId xmlns:a16="http://schemas.microsoft.com/office/drawing/2014/main" id="{30A96A9A-B566-45DB-8CC6-C765BD5508CD}"/>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6927;p51">
              <a:extLst>
                <a:ext uri="{FF2B5EF4-FFF2-40B4-BE49-F238E27FC236}">
                  <a16:creationId xmlns:a16="http://schemas.microsoft.com/office/drawing/2014/main" id="{29C409F1-00A3-417E-9A31-39F5B6C5581D}"/>
                </a:ext>
              </a:extLst>
            </p:cNvPr>
            <p:cNvGrpSpPr/>
            <p:nvPr/>
          </p:nvGrpSpPr>
          <p:grpSpPr>
            <a:xfrm>
              <a:off x="2856407" y="3717135"/>
              <a:ext cx="699536" cy="860114"/>
              <a:chOff x="2856407" y="3717135"/>
              <a:chExt cx="699536" cy="860114"/>
            </a:xfrm>
          </p:grpSpPr>
          <p:sp>
            <p:nvSpPr>
              <p:cNvPr id="143" name="Google Shape;6928;p51">
                <a:extLst>
                  <a:ext uri="{FF2B5EF4-FFF2-40B4-BE49-F238E27FC236}">
                    <a16:creationId xmlns:a16="http://schemas.microsoft.com/office/drawing/2014/main" id="{2BC9CFF7-A3FB-4802-BE8C-C646611A17A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929;p51">
                <a:extLst>
                  <a:ext uri="{FF2B5EF4-FFF2-40B4-BE49-F238E27FC236}">
                    <a16:creationId xmlns:a16="http://schemas.microsoft.com/office/drawing/2014/main" id="{B14768F7-93D3-48AA-B09A-D8285217039E}"/>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930;p51">
                <a:extLst>
                  <a:ext uri="{FF2B5EF4-FFF2-40B4-BE49-F238E27FC236}">
                    <a16:creationId xmlns:a16="http://schemas.microsoft.com/office/drawing/2014/main" id="{D51BA8DB-FEA2-4C9B-8F0C-3CBFEC28FCC1}"/>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931;p51">
                <a:extLst>
                  <a:ext uri="{FF2B5EF4-FFF2-40B4-BE49-F238E27FC236}">
                    <a16:creationId xmlns:a16="http://schemas.microsoft.com/office/drawing/2014/main" id="{7AD01F8E-B3A7-4B6A-AC90-073D8719F36B}"/>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932;p51">
                <a:extLst>
                  <a:ext uri="{FF2B5EF4-FFF2-40B4-BE49-F238E27FC236}">
                    <a16:creationId xmlns:a16="http://schemas.microsoft.com/office/drawing/2014/main" id="{EE3F32FE-6D31-44B3-BC3A-FF2819F9C214}"/>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933;p51">
                <a:extLst>
                  <a:ext uri="{FF2B5EF4-FFF2-40B4-BE49-F238E27FC236}">
                    <a16:creationId xmlns:a16="http://schemas.microsoft.com/office/drawing/2014/main" id="{D5DA5A18-E48D-4CF5-B959-0B5B925A2814}"/>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934;p51">
                <a:extLst>
                  <a:ext uri="{FF2B5EF4-FFF2-40B4-BE49-F238E27FC236}">
                    <a16:creationId xmlns:a16="http://schemas.microsoft.com/office/drawing/2014/main" id="{D22480F4-2B9D-4161-9983-FD2F8451EA41}"/>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935;p51">
                <a:extLst>
                  <a:ext uri="{FF2B5EF4-FFF2-40B4-BE49-F238E27FC236}">
                    <a16:creationId xmlns:a16="http://schemas.microsoft.com/office/drawing/2014/main" id="{49B19958-2DFD-421D-B94D-6695F91402EC}"/>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936;p51">
                <a:extLst>
                  <a:ext uri="{FF2B5EF4-FFF2-40B4-BE49-F238E27FC236}">
                    <a16:creationId xmlns:a16="http://schemas.microsoft.com/office/drawing/2014/main" id="{80E133AA-5DDA-4149-9D87-98506702BB56}"/>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937;p51">
                <a:extLst>
                  <a:ext uri="{FF2B5EF4-FFF2-40B4-BE49-F238E27FC236}">
                    <a16:creationId xmlns:a16="http://schemas.microsoft.com/office/drawing/2014/main" id="{7E4C17D0-1C31-46E0-B164-0C9BDD17BA3D}"/>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938;p51">
                <a:extLst>
                  <a:ext uri="{FF2B5EF4-FFF2-40B4-BE49-F238E27FC236}">
                    <a16:creationId xmlns:a16="http://schemas.microsoft.com/office/drawing/2014/main" id="{C360DBAA-A303-4B89-A455-693E779F7663}"/>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939;p51">
                <a:extLst>
                  <a:ext uri="{FF2B5EF4-FFF2-40B4-BE49-F238E27FC236}">
                    <a16:creationId xmlns:a16="http://schemas.microsoft.com/office/drawing/2014/main" id="{5F8592F5-AA04-4453-9104-F8929FDD6411}"/>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940;p51">
                <a:extLst>
                  <a:ext uri="{FF2B5EF4-FFF2-40B4-BE49-F238E27FC236}">
                    <a16:creationId xmlns:a16="http://schemas.microsoft.com/office/drawing/2014/main" id="{2575A6A6-C7E5-41C8-9465-79F7429E748D}"/>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941;p51">
                <a:extLst>
                  <a:ext uri="{FF2B5EF4-FFF2-40B4-BE49-F238E27FC236}">
                    <a16:creationId xmlns:a16="http://schemas.microsoft.com/office/drawing/2014/main" id="{89F39771-303C-410E-A02C-A7D126DE1454}"/>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942;p51">
                <a:extLst>
                  <a:ext uri="{FF2B5EF4-FFF2-40B4-BE49-F238E27FC236}">
                    <a16:creationId xmlns:a16="http://schemas.microsoft.com/office/drawing/2014/main" id="{D41DD52F-A48F-41BD-B91D-A1377C186AF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943;p51">
                <a:extLst>
                  <a:ext uri="{FF2B5EF4-FFF2-40B4-BE49-F238E27FC236}">
                    <a16:creationId xmlns:a16="http://schemas.microsoft.com/office/drawing/2014/main" id="{31075216-D2E7-49D5-9637-E835358F8E70}"/>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944;p51">
                <a:extLst>
                  <a:ext uri="{FF2B5EF4-FFF2-40B4-BE49-F238E27FC236}">
                    <a16:creationId xmlns:a16="http://schemas.microsoft.com/office/drawing/2014/main" id="{F983BC87-FC84-49E5-A77D-1ED72107D915}"/>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945;p51">
                <a:extLst>
                  <a:ext uri="{FF2B5EF4-FFF2-40B4-BE49-F238E27FC236}">
                    <a16:creationId xmlns:a16="http://schemas.microsoft.com/office/drawing/2014/main" id="{BAAE48AB-1882-4318-8D72-BDD26FD03D9D}"/>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946;p51">
                <a:extLst>
                  <a:ext uri="{FF2B5EF4-FFF2-40B4-BE49-F238E27FC236}">
                    <a16:creationId xmlns:a16="http://schemas.microsoft.com/office/drawing/2014/main" id="{48D080A2-A63E-4AD3-83D6-6D63751A2222}"/>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947;p51">
                <a:extLst>
                  <a:ext uri="{FF2B5EF4-FFF2-40B4-BE49-F238E27FC236}">
                    <a16:creationId xmlns:a16="http://schemas.microsoft.com/office/drawing/2014/main" id="{E1205EA0-189C-4018-A9A3-477533C817D9}"/>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948;p51">
                <a:extLst>
                  <a:ext uri="{FF2B5EF4-FFF2-40B4-BE49-F238E27FC236}">
                    <a16:creationId xmlns:a16="http://schemas.microsoft.com/office/drawing/2014/main" id="{255839D0-B887-486C-B343-58B94D3DCDAD}"/>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49;p51">
                <a:extLst>
                  <a:ext uri="{FF2B5EF4-FFF2-40B4-BE49-F238E27FC236}">
                    <a16:creationId xmlns:a16="http://schemas.microsoft.com/office/drawing/2014/main" id="{2AFED4D7-5605-42EF-899E-158298BEB872}"/>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950;p51">
                <a:extLst>
                  <a:ext uri="{FF2B5EF4-FFF2-40B4-BE49-F238E27FC236}">
                    <a16:creationId xmlns:a16="http://schemas.microsoft.com/office/drawing/2014/main" id="{8B076629-FBB5-4BD7-BBF0-6BC6866BD8F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951;p51">
                <a:extLst>
                  <a:ext uri="{FF2B5EF4-FFF2-40B4-BE49-F238E27FC236}">
                    <a16:creationId xmlns:a16="http://schemas.microsoft.com/office/drawing/2014/main" id="{D660A8B2-E2FE-4E0F-B9B3-D6938515CB01}"/>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952;p51">
                <a:extLst>
                  <a:ext uri="{FF2B5EF4-FFF2-40B4-BE49-F238E27FC236}">
                    <a16:creationId xmlns:a16="http://schemas.microsoft.com/office/drawing/2014/main" id="{F7615A3E-07C3-4BAA-B2B0-574E380A8B62}"/>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53;p51">
                <a:extLst>
                  <a:ext uri="{FF2B5EF4-FFF2-40B4-BE49-F238E27FC236}">
                    <a16:creationId xmlns:a16="http://schemas.microsoft.com/office/drawing/2014/main" id="{46BD38CF-3133-4E0F-AF2B-3212BA44D520}"/>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954;p51">
                <a:extLst>
                  <a:ext uri="{FF2B5EF4-FFF2-40B4-BE49-F238E27FC236}">
                    <a16:creationId xmlns:a16="http://schemas.microsoft.com/office/drawing/2014/main" id="{AA760D18-8B53-40F6-870E-F2F9BB3C9748}"/>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955;p51">
                <a:extLst>
                  <a:ext uri="{FF2B5EF4-FFF2-40B4-BE49-F238E27FC236}">
                    <a16:creationId xmlns:a16="http://schemas.microsoft.com/office/drawing/2014/main" id="{3D035055-6BD6-4774-B23E-48BB726F6482}"/>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956;p51">
                <a:extLst>
                  <a:ext uri="{FF2B5EF4-FFF2-40B4-BE49-F238E27FC236}">
                    <a16:creationId xmlns:a16="http://schemas.microsoft.com/office/drawing/2014/main" id="{AD7B0469-1101-4BE6-A06A-7FFD8E4A833A}"/>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957;p51">
                <a:extLst>
                  <a:ext uri="{FF2B5EF4-FFF2-40B4-BE49-F238E27FC236}">
                    <a16:creationId xmlns:a16="http://schemas.microsoft.com/office/drawing/2014/main" id="{8D171E3B-CEFA-4883-BA38-99C1F1410194}"/>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958;p51">
                <a:extLst>
                  <a:ext uri="{FF2B5EF4-FFF2-40B4-BE49-F238E27FC236}">
                    <a16:creationId xmlns:a16="http://schemas.microsoft.com/office/drawing/2014/main" id="{300F7CA6-2230-4C5E-BF34-AA66C2885093}"/>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959;p51">
                <a:extLst>
                  <a:ext uri="{FF2B5EF4-FFF2-40B4-BE49-F238E27FC236}">
                    <a16:creationId xmlns:a16="http://schemas.microsoft.com/office/drawing/2014/main" id="{8E351211-B4CE-4C6B-87E3-80F82BD3EF2B}"/>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960;p51">
                <a:extLst>
                  <a:ext uri="{FF2B5EF4-FFF2-40B4-BE49-F238E27FC236}">
                    <a16:creationId xmlns:a16="http://schemas.microsoft.com/office/drawing/2014/main" id="{E5E6FB8A-5B17-42DA-87BA-92C938174ADB}"/>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961;p51">
                <a:extLst>
                  <a:ext uri="{FF2B5EF4-FFF2-40B4-BE49-F238E27FC236}">
                    <a16:creationId xmlns:a16="http://schemas.microsoft.com/office/drawing/2014/main" id="{9F5AA0DD-1157-4C53-BA54-1F5D8E7145D8}"/>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962;p51">
                <a:extLst>
                  <a:ext uri="{FF2B5EF4-FFF2-40B4-BE49-F238E27FC236}">
                    <a16:creationId xmlns:a16="http://schemas.microsoft.com/office/drawing/2014/main" id="{B0043473-4922-46FF-927C-287D2570997B}"/>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963;p51">
                <a:extLst>
                  <a:ext uri="{FF2B5EF4-FFF2-40B4-BE49-F238E27FC236}">
                    <a16:creationId xmlns:a16="http://schemas.microsoft.com/office/drawing/2014/main" id="{57145192-D434-4063-9B86-04893C56A77F}"/>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964;p51">
                <a:extLst>
                  <a:ext uri="{FF2B5EF4-FFF2-40B4-BE49-F238E27FC236}">
                    <a16:creationId xmlns:a16="http://schemas.microsoft.com/office/drawing/2014/main" id="{18FA0B4A-3612-47CC-8881-E03D7E6B5843}"/>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965;p51">
                <a:extLst>
                  <a:ext uri="{FF2B5EF4-FFF2-40B4-BE49-F238E27FC236}">
                    <a16:creationId xmlns:a16="http://schemas.microsoft.com/office/drawing/2014/main" id="{985CCBAB-470B-4CAC-9946-B49783637D6E}"/>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966;p51">
                <a:extLst>
                  <a:ext uri="{FF2B5EF4-FFF2-40B4-BE49-F238E27FC236}">
                    <a16:creationId xmlns:a16="http://schemas.microsoft.com/office/drawing/2014/main" id="{69A2261C-565B-4991-810A-E3D6B28FC222}"/>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967;p51">
                <a:extLst>
                  <a:ext uri="{FF2B5EF4-FFF2-40B4-BE49-F238E27FC236}">
                    <a16:creationId xmlns:a16="http://schemas.microsoft.com/office/drawing/2014/main" id="{EF6DFB3F-A33B-4472-B9B4-5C26C116051D}"/>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968;p51">
                <a:extLst>
                  <a:ext uri="{FF2B5EF4-FFF2-40B4-BE49-F238E27FC236}">
                    <a16:creationId xmlns:a16="http://schemas.microsoft.com/office/drawing/2014/main" id="{2F787A89-A538-4A8C-AEE5-6BF0843E33AF}"/>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969;p51">
                <a:extLst>
                  <a:ext uri="{FF2B5EF4-FFF2-40B4-BE49-F238E27FC236}">
                    <a16:creationId xmlns:a16="http://schemas.microsoft.com/office/drawing/2014/main" id="{D867BD41-85A9-4567-8BEA-822B9FA51B9B}"/>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970;p51">
                <a:extLst>
                  <a:ext uri="{FF2B5EF4-FFF2-40B4-BE49-F238E27FC236}">
                    <a16:creationId xmlns:a16="http://schemas.microsoft.com/office/drawing/2014/main" id="{DEC15DAA-84DF-45AB-BE14-17AA7068EAE7}"/>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71;p51">
                <a:extLst>
                  <a:ext uri="{FF2B5EF4-FFF2-40B4-BE49-F238E27FC236}">
                    <a16:creationId xmlns:a16="http://schemas.microsoft.com/office/drawing/2014/main" id="{7448F0A7-6663-4CB3-97F4-51CBCAAEE35C}"/>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72;p51">
                <a:extLst>
                  <a:ext uri="{FF2B5EF4-FFF2-40B4-BE49-F238E27FC236}">
                    <a16:creationId xmlns:a16="http://schemas.microsoft.com/office/drawing/2014/main" id="{922A7F44-A093-4C0A-AFC5-CE054BB48428}"/>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973;p51">
                <a:extLst>
                  <a:ext uri="{FF2B5EF4-FFF2-40B4-BE49-F238E27FC236}">
                    <a16:creationId xmlns:a16="http://schemas.microsoft.com/office/drawing/2014/main" id="{B33C2455-7FF7-49D6-9CA5-525CEA400380}"/>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974;p51">
                <a:extLst>
                  <a:ext uri="{FF2B5EF4-FFF2-40B4-BE49-F238E27FC236}">
                    <a16:creationId xmlns:a16="http://schemas.microsoft.com/office/drawing/2014/main" id="{7FBF6A8C-86C9-4686-BD0E-DD6B6E47FBB9}"/>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975;p51">
                <a:extLst>
                  <a:ext uri="{FF2B5EF4-FFF2-40B4-BE49-F238E27FC236}">
                    <a16:creationId xmlns:a16="http://schemas.microsoft.com/office/drawing/2014/main" id="{FE4A072B-D998-48BD-AB28-1EA577B0B4BE}"/>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976;p51">
                <a:extLst>
                  <a:ext uri="{FF2B5EF4-FFF2-40B4-BE49-F238E27FC236}">
                    <a16:creationId xmlns:a16="http://schemas.microsoft.com/office/drawing/2014/main" id="{E917837D-7D6A-4ECF-B2A0-049709E63722}"/>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977;p51">
                <a:extLst>
                  <a:ext uri="{FF2B5EF4-FFF2-40B4-BE49-F238E27FC236}">
                    <a16:creationId xmlns:a16="http://schemas.microsoft.com/office/drawing/2014/main" id="{8A5FFAEF-C36F-4F8D-AE5A-98B15EF71CDF}"/>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978;p51">
                <a:extLst>
                  <a:ext uri="{FF2B5EF4-FFF2-40B4-BE49-F238E27FC236}">
                    <a16:creationId xmlns:a16="http://schemas.microsoft.com/office/drawing/2014/main" id="{4FF01FC6-B1DC-4339-AD44-F0ACDF95ED67}"/>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979;p51">
                <a:extLst>
                  <a:ext uri="{FF2B5EF4-FFF2-40B4-BE49-F238E27FC236}">
                    <a16:creationId xmlns:a16="http://schemas.microsoft.com/office/drawing/2014/main" id="{01F5E92B-57EC-49E3-A351-F3FA30F216C7}"/>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980;p51">
                <a:extLst>
                  <a:ext uri="{FF2B5EF4-FFF2-40B4-BE49-F238E27FC236}">
                    <a16:creationId xmlns:a16="http://schemas.microsoft.com/office/drawing/2014/main" id="{12123BFF-FCCD-4597-AE8D-DBE47AEAD66A}"/>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981;p51">
                <a:extLst>
                  <a:ext uri="{FF2B5EF4-FFF2-40B4-BE49-F238E27FC236}">
                    <a16:creationId xmlns:a16="http://schemas.microsoft.com/office/drawing/2014/main" id="{7AD408B0-C45A-4256-B4F3-61E14839F692}"/>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982;p51">
                <a:extLst>
                  <a:ext uri="{FF2B5EF4-FFF2-40B4-BE49-F238E27FC236}">
                    <a16:creationId xmlns:a16="http://schemas.microsoft.com/office/drawing/2014/main" id="{2D69B639-9E64-42B3-8E7D-8277AE72D261}"/>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983;p51">
                <a:extLst>
                  <a:ext uri="{FF2B5EF4-FFF2-40B4-BE49-F238E27FC236}">
                    <a16:creationId xmlns:a16="http://schemas.microsoft.com/office/drawing/2014/main" id="{B350C130-9810-4470-AE6A-A48F90207A41}"/>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984;p51">
                <a:extLst>
                  <a:ext uri="{FF2B5EF4-FFF2-40B4-BE49-F238E27FC236}">
                    <a16:creationId xmlns:a16="http://schemas.microsoft.com/office/drawing/2014/main" id="{D6152BDD-541C-4F56-8ED1-A376E523A1D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985;p51">
                <a:extLst>
                  <a:ext uri="{FF2B5EF4-FFF2-40B4-BE49-F238E27FC236}">
                    <a16:creationId xmlns:a16="http://schemas.microsoft.com/office/drawing/2014/main" id="{9C2D8062-867B-42F8-821E-854F36059754}"/>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986;p51">
                <a:extLst>
                  <a:ext uri="{FF2B5EF4-FFF2-40B4-BE49-F238E27FC236}">
                    <a16:creationId xmlns:a16="http://schemas.microsoft.com/office/drawing/2014/main" id="{348736A8-046F-4D1D-AE6E-4330CF9F7411}"/>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987;p51">
                <a:extLst>
                  <a:ext uri="{FF2B5EF4-FFF2-40B4-BE49-F238E27FC236}">
                    <a16:creationId xmlns:a16="http://schemas.microsoft.com/office/drawing/2014/main" id="{00E21F0B-7713-425D-97EC-2C71E2F22B0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988;p51">
                <a:extLst>
                  <a:ext uri="{FF2B5EF4-FFF2-40B4-BE49-F238E27FC236}">
                    <a16:creationId xmlns:a16="http://schemas.microsoft.com/office/drawing/2014/main" id="{DDEF758A-643B-43F4-9296-AE061EC2248F}"/>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989;p51">
                <a:extLst>
                  <a:ext uri="{FF2B5EF4-FFF2-40B4-BE49-F238E27FC236}">
                    <a16:creationId xmlns:a16="http://schemas.microsoft.com/office/drawing/2014/main" id="{D0D2AF00-CE0F-426B-AB63-88BE7841B11B}"/>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990;p51">
                <a:extLst>
                  <a:ext uri="{FF2B5EF4-FFF2-40B4-BE49-F238E27FC236}">
                    <a16:creationId xmlns:a16="http://schemas.microsoft.com/office/drawing/2014/main" id="{3FADFC3E-68BC-494D-9EE9-D92F59FB644A}"/>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991;p51">
                <a:extLst>
                  <a:ext uri="{FF2B5EF4-FFF2-40B4-BE49-F238E27FC236}">
                    <a16:creationId xmlns:a16="http://schemas.microsoft.com/office/drawing/2014/main" id="{2BF2F192-2C91-44C0-B83D-272A56E0F95D}"/>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992;p51">
                <a:extLst>
                  <a:ext uri="{FF2B5EF4-FFF2-40B4-BE49-F238E27FC236}">
                    <a16:creationId xmlns:a16="http://schemas.microsoft.com/office/drawing/2014/main" id="{535EA513-EF5C-4879-84B2-D763588F65CE}"/>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993;p51">
                <a:extLst>
                  <a:ext uri="{FF2B5EF4-FFF2-40B4-BE49-F238E27FC236}">
                    <a16:creationId xmlns:a16="http://schemas.microsoft.com/office/drawing/2014/main" id="{620FFF5F-401E-42CF-AF5D-EAEC185582AD}"/>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994;p51">
                <a:extLst>
                  <a:ext uri="{FF2B5EF4-FFF2-40B4-BE49-F238E27FC236}">
                    <a16:creationId xmlns:a16="http://schemas.microsoft.com/office/drawing/2014/main" id="{B8E2E8D3-06F7-42B1-9A4F-4B28095FBA2C}"/>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995;p51">
                <a:extLst>
                  <a:ext uri="{FF2B5EF4-FFF2-40B4-BE49-F238E27FC236}">
                    <a16:creationId xmlns:a16="http://schemas.microsoft.com/office/drawing/2014/main" id="{47B1F737-AB79-4A4A-942C-37192F15A547}"/>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996;p51">
                <a:extLst>
                  <a:ext uri="{FF2B5EF4-FFF2-40B4-BE49-F238E27FC236}">
                    <a16:creationId xmlns:a16="http://schemas.microsoft.com/office/drawing/2014/main" id="{93961E22-5FE7-4E74-BE2E-6D324E2309C5}"/>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997;p51">
                <a:extLst>
                  <a:ext uri="{FF2B5EF4-FFF2-40B4-BE49-F238E27FC236}">
                    <a16:creationId xmlns:a16="http://schemas.microsoft.com/office/drawing/2014/main" id="{8AF440CA-7E9C-4377-9280-C0A846B86A44}"/>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998;p51">
                <a:extLst>
                  <a:ext uri="{FF2B5EF4-FFF2-40B4-BE49-F238E27FC236}">
                    <a16:creationId xmlns:a16="http://schemas.microsoft.com/office/drawing/2014/main" id="{512EDADE-84FB-461F-8518-698DF96D96B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999;p51">
                <a:extLst>
                  <a:ext uri="{FF2B5EF4-FFF2-40B4-BE49-F238E27FC236}">
                    <a16:creationId xmlns:a16="http://schemas.microsoft.com/office/drawing/2014/main" id="{4DBB3CCE-D160-46ED-BEAD-BFA632704B63}"/>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00;p51">
                <a:extLst>
                  <a:ext uri="{FF2B5EF4-FFF2-40B4-BE49-F238E27FC236}">
                    <a16:creationId xmlns:a16="http://schemas.microsoft.com/office/drawing/2014/main" id="{0FDB62E2-5F9D-46E8-A157-71E5D51AC774}"/>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001;p51">
                <a:extLst>
                  <a:ext uri="{FF2B5EF4-FFF2-40B4-BE49-F238E27FC236}">
                    <a16:creationId xmlns:a16="http://schemas.microsoft.com/office/drawing/2014/main" id="{26B6BA2F-614F-451C-99B6-31207F234D5F}"/>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002;p51">
                <a:extLst>
                  <a:ext uri="{FF2B5EF4-FFF2-40B4-BE49-F238E27FC236}">
                    <a16:creationId xmlns:a16="http://schemas.microsoft.com/office/drawing/2014/main" id="{A0E861A0-0223-4F1D-B64E-673B4243C591}"/>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003;p51">
                <a:extLst>
                  <a:ext uri="{FF2B5EF4-FFF2-40B4-BE49-F238E27FC236}">
                    <a16:creationId xmlns:a16="http://schemas.microsoft.com/office/drawing/2014/main" id="{B6C1930A-08FF-446C-BDA9-2FAC6E045D46}"/>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004;p51">
                <a:extLst>
                  <a:ext uri="{FF2B5EF4-FFF2-40B4-BE49-F238E27FC236}">
                    <a16:creationId xmlns:a16="http://schemas.microsoft.com/office/drawing/2014/main" id="{4B1EEE4D-0E02-42BF-9C32-EB981CAE6A78}"/>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005;p51">
                <a:extLst>
                  <a:ext uri="{FF2B5EF4-FFF2-40B4-BE49-F238E27FC236}">
                    <a16:creationId xmlns:a16="http://schemas.microsoft.com/office/drawing/2014/main" id="{DC721F6A-7F26-44A6-8655-5AA00F670C88}"/>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006;p51">
                <a:extLst>
                  <a:ext uri="{FF2B5EF4-FFF2-40B4-BE49-F238E27FC236}">
                    <a16:creationId xmlns:a16="http://schemas.microsoft.com/office/drawing/2014/main" id="{4DF48579-C19D-4C28-A965-1C809B47BCB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007;p51">
                <a:extLst>
                  <a:ext uri="{FF2B5EF4-FFF2-40B4-BE49-F238E27FC236}">
                    <a16:creationId xmlns:a16="http://schemas.microsoft.com/office/drawing/2014/main" id="{B13D088E-C2B4-42C8-AD99-BDDBD758FD6B}"/>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008;p51">
                <a:extLst>
                  <a:ext uri="{FF2B5EF4-FFF2-40B4-BE49-F238E27FC236}">
                    <a16:creationId xmlns:a16="http://schemas.microsoft.com/office/drawing/2014/main" id="{C5D6CCA6-914B-48A8-BA61-ACCEFA020E6F}"/>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009;p51">
                <a:extLst>
                  <a:ext uri="{FF2B5EF4-FFF2-40B4-BE49-F238E27FC236}">
                    <a16:creationId xmlns:a16="http://schemas.microsoft.com/office/drawing/2014/main" id="{C12F1ECC-7B1D-4253-8397-64C838D02BAD}"/>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010;p51">
                <a:extLst>
                  <a:ext uri="{FF2B5EF4-FFF2-40B4-BE49-F238E27FC236}">
                    <a16:creationId xmlns:a16="http://schemas.microsoft.com/office/drawing/2014/main" id="{CC482388-14B2-453A-A9FC-55FDDA217BD6}"/>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011;p51">
                <a:extLst>
                  <a:ext uri="{FF2B5EF4-FFF2-40B4-BE49-F238E27FC236}">
                    <a16:creationId xmlns:a16="http://schemas.microsoft.com/office/drawing/2014/main" id="{F592B4DC-1D77-45A0-B8EB-10E741F9ED5E}"/>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012;p51">
                <a:extLst>
                  <a:ext uri="{FF2B5EF4-FFF2-40B4-BE49-F238E27FC236}">
                    <a16:creationId xmlns:a16="http://schemas.microsoft.com/office/drawing/2014/main" id="{BD04C451-83FB-49EC-ACBE-5F81C70D9DA3}"/>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013;p51">
                <a:extLst>
                  <a:ext uri="{FF2B5EF4-FFF2-40B4-BE49-F238E27FC236}">
                    <a16:creationId xmlns:a16="http://schemas.microsoft.com/office/drawing/2014/main" id="{AF464FB4-9CD5-4766-975F-E50F2FDA7323}"/>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014;p51">
                <a:extLst>
                  <a:ext uri="{FF2B5EF4-FFF2-40B4-BE49-F238E27FC236}">
                    <a16:creationId xmlns:a16="http://schemas.microsoft.com/office/drawing/2014/main" id="{8A71EAAA-3234-4F77-8E90-B8D5D6B4F9A3}"/>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015;p51">
                <a:extLst>
                  <a:ext uri="{FF2B5EF4-FFF2-40B4-BE49-F238E27FC236}">
                    <a16:creationId xmlns:a16="http://schemas.microsoft.com/office/drawing/2014/main" id="{BE5AD7E2-887C-4F5C-AA63-5006BED508C2}"/>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016;p51">
                <a:extLst>
                  <a:ext uri="{FF2B5EF4-FFF2-40B4-BE49-F238E27FC236}">
                    <a16:creationId xmlns:a16="http://schemas.microsoft.com/office/drawing/2014/main" id="{11320F79-DE2A-48D6-A4B5-932C5B4E85DA}"/>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017;p51">
                <a:extLst>
                  <a:ext uri="{FF2B5EF4-FFF2-40B4-BE49-F238E27FC236}">
                    <a16:creationId xmlns:a16="http://schemas.microsoft.com/office/drawing/2014/main" id="{641161F7-8915-40F3-87F3-0E8A9548084A}"/>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018;p51">
                <a:extLst>
                  <a:ext uri="{FF2B5EF4-FFF2-40B4-BE49-F238E27FC236}">
                    <a16:creationId xmlns:a16="http://schemas.microsoft.com/office/drawing/2014/main" id="{7F8090C5-CA2F-4B4E-B2FF-0841F86C5906}"/>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019;p51">
                <a:extLst>
                  <a:ext uri="{FF2B5EF4-FFF2-40B4-BE49-F238E27FC236}">
                    <a16:creationId xmlns:a16="http://schemas.microsoft.com/office/drawing/2014/main" id="{FD537226-8667-431D-A5FE-5085B262513C}"/>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020;p51">
                <a:extLst>
                  <a:ext uri="{FF2B5EF4-FFF2-40B4-BE49-F238E27FC236}">
                    <a16:creationId xmlns:a16="http://schemas.microsoft.com/office/drawing/2014/main" id="{CD50B90D-404B-4A1A-8BB4-C907AD8116D1}"/>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021;p51">
                <a:extLst>
                  <a:ext uri="{FF2B5EF4-FFF2-40B4-BE49-F238E27FC236}">
                    <a16:creationId xmlns:a16="http://schemas.microsoft.com/office/drawing/2014/main" id="{EDFF4F12-02BE-441D-B377-C7657E897BBB}"/>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022;p51">
                <a:extLst>
                  <a:ext uri="{FF2B5EF4-FFF2-40B4-BE49-F238E27FC236}">
                    <a16:creationId xmlns:a16="http://schemas.microsoft.com/office/drawing/2014/main" id="{D43A7240-9DAC-4DAE-A932-0924B7322F34}"/>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023;p51">
                <a:extLst>
                  <a:ext uri="{FF2B5EF4-FFF2-40B4-BE49-F238E27FC236}">
                    <a16:creationId xmlns:a16="http://schemas.microsoft.com/office/drawing/2014/main" id="{03A13458-2FEB-40A7-9C3D-926AC0E003BA}"/>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024;p51">
                <a:extLst>
                  <a:ext uri="{FF2B5EF4-FFF2-40B4-BE49-F238E27FC236}">
                    <a16:creationId xmlns:a16="http://schemas.microsoft.com/office/drawing/2014/main" id="{B909BC9C-F37B-4AAE-AAB3-80290F1F31F3}"/>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025;p51">
                <a:extLst>
                  <a:ext uri="{FF2B5EF4-FFF2-40B4-BE49-F238E27FC236}">
                    <a16:creationId xmlns:a16="http://schemas.microsoft.com/office/drawing/2014/main" id="{15412A3F-F367-403F-8097-6615E20EE559}"/>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026;p51">
                <a:extLst>
                  <a:ext uri="{FF2B5EF4-FFF2-40B4-BE49-F238E27FC236}">
                    <a16:creationId xmlns:a16="http://schemas.microsoft.com/office/drawing/2014/main" id="{35A2CD7E-9B3C-4A0F-A818-05DE5B64C635}"/>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027;p51">
                <a:extLst>
                  <a:ext uri="{FF2B5EF4-FFF2-40B4-BE49-F238E27FC236}">
                    <a16:creationId xmlns:a16="http://schemas.microsoft.com/office/drawing/2014/main" id="{2460FE9F-C7EC-4971-9C9F-C2659078B48C}"/>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028;p51">
                <a:extLst>
                  <a:ext uri="{FF2B5EF4-FFF2-40B4-BE49-F238E27FC236}">
                    <a16:creationId xmlns:a16="http://schemas.microsoft.com/office/drawing/2014/main" id="{8582FC78-A75C-4BCC-B3E1-C72B981A8266}"/>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6805;p51">
            <a:extLst>
              <a:ext uri="{FF2B5EF4-FFF2-40B4-BE49-F238E27FC236}">
                <a16:creationId xmlns:a16="http://schemas.microsoft.com/office/drawing/2014/main" id="{D759A5E0-70C0-44AC-B141-E378EC7EF212}"/>
              </a:ext>
            </a:extLst>
          </p:cNvPr>
          <p:cNvGrpSpPr/>
          <p:nvPr/>
        </p:nvGrpSpPr>
        <p:grpSpPr>
          <a:xfrm rot="20028737">
            <a:off x="2701043" y="1186748"/>
            <a:ext cx="699536" cy="860643"/>
            <a:chOff x="2856407" y="3716606"/>
            <a:chExt cx="699536" cy="860643"/>
          </a:xfrm>
        </p:grpSpPr>
        <p:sp>
          <p:nvSpPr>
            <p:cNvPr id="245" name="Google Shape;6806;p51">
              <a:extLst>
                <a:ext uri="{FF2B5EF4-FFF2-40B4-BE49-F238E27FC236}">
                  <a16:creationId xmlns:a16="http://schemas.microsoft.com/office/drawing/2014/main" id="{90AB76FC-D9B4-48D3-BC26-863FAC4FEB41}"/>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807;p51">
              <a:extLst>
                <a:ext uri="{FF2B5EF4-FFF2-40B4-BE49-F238E27FC236}">
                  <a16:creationId xmlns:a16="http://schemas.microsoft.com/office/drawing/2014/main" id="{ED329A0D-2A3E-40F0-A77D-F30F2041EE35}"/>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808;p51">
              <a:extLst>
                <a:ext uri="{FF2B5EF4-FFF2-40B4-BE49-F238E27FC236}">
                  <a16:creationId xmlns:a16="http://schemas.microsoft.com/office/drawing/2014/main" id="{96B9B792-927C-4009-89F8-BA8F6ED0466B}"/>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809;p51">
              <a:extLst>
                <a:ext uri="{FF2B5EF4-FFF2-40B4-BE49-F238E27FC236}">
                  <a16:creationId xmlns:a16="http://schemas.microsoft.com/office/drawing/2014/main" id="{2943C15E-0185-494E-AB00-5B8A63A9C65B}"/>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810;p51">
              <a:extLst>
                <a:ext uri="{FF2B5EF4-FFF2-40B4-BE49-F238E27FC236}">
                  <a16:creationId xmlns:a16="http://schemas.microsoft.com/office/drawing/2014/main" id="{0713B8F8-D761-40E5-A93B-B3C75D4894C9}"/>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811;p51">
              <a:extLst>
                <a:ext uri="{FF2B5EF4-FFF2-40B4-BE49-F238E27FC236}">
                  <a16:creationId xmlns:a16="http://schemas.microsoft.com/office/drawing/2014/main" id="{73C7D300-0101-4C15-98D2-E1527C38C35F}"/>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812;p51">
              <a:extLst>
                <a:ext uri="{FF2B5EF4-FFF2-40B4-BE49-F238E27FC236}">
                  <a16:creationId xmlns:a16="http://schemas.microsoft.com/office/drawing/2014/main" id="{AE608444-DCB4-446E-B5F5-D490D1E72BDE}"/>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813;p51">
              <a:extLst>
                <a:ext uri="{FF2B5EF4-FFF2-40B4-BE49-F238E27FC236}">
                  <a16:creationId xmlns:a16="http://schemas.microsoft.com/office/drawing/2014/main" id="{1B33AB61-254D-4952-BC32-BAEEE5B52DDF}"/>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814;p51">
              <a:extLst>
                <a:ext uri="{FF2B5EF4-FFF2-40B4-BE49-F238E27FC236}">
                  <a16:creationId xmlns:a16="http://schemas.microsoft.com/office/drawing/2014/main" id="{EDD14A5F-4962-4080-9C26-C3CF4827BF56}"/>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815;p51">
              <a:extLst>
                <a:ext uri="{FF2B5EF4-FFF2-40B4-BE49-F238E27FC236}">
                  <a16:creationId xmlns:a16="http://schemas.microsoft.com/office/drawing/2014/main" id="{2E38F317-C003-4972-A82D-551225D6FBE7}"/>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816;p51">
              <a:extLst>
                <a:ext uri="{FF2B5EF4-FFF2-40B4-BE49-F238E27FC236}">
                  <a16:creationId xmlns:a16="http://schemas.microsoft.com/office/drawing/2014/main" id="{83A3FCC3-AB50-41EE-9B84-3B6EC2DA0DB0}"/>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817;p51">
              <a:extLst>
                <a:ext uri="{FF2B5EF4-FFF2-40B4-BE49-F238E27FC236}">
                  <a16:creationId xmlns:a16="http://schemas.microsoft.com/office/drawing/2014/main" id="{8A2C46C1-7486-475E-88ED-E607E519D562}"/>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818;p51">
              <a:extLst>
                <a:ext uri="{FF2B5EF4-FFF2-40B4-BE49-F238E27FC236}">
                  <a16:creationId xmlns:a16="http://schemas.microsoft.com/office/drawing/2014/main" id="{B640C024-7E0D-4E6F-A796-E372B27A2225}"/>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819;p51">
              <a:extLst>
                <a:ext uri="{FF2B5EF4-FFF2-40B4-BE49-F238E27FC236}">
                  <a16:creationId xmlns:a16="http://schemas.microsoft.com/office/drawing/2014/main" id="{EF7917AD-B367-4BC7-903A-0D43F9EC8E61}"/>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820;p51">
              <a:extLst>
                <a:ext uri="{FF2B5EF4-FFF2-40B4-BE49-F238E27FC236}">
                  <a16:creationId xmlns:a16="http://schemas.microsoft.com/office/drawing/2014/main" id="{3FFA8B8F-43AB-47B7-896D-1D0DD7239289}"/>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821;p51">
              <a:extLst>
                <a:ext uri="{FF2B5EF4-FFF2-40B4-BE49-F238E27FC236}">
                  <a16:creationId xmlns:a16="http://schemas.microsoft.com/office/drawing/2014/main" id="{33601A91-DF2D-4FFA-9856-71B8BA3C30F0}"/>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822;p51">
              <a:extLst>
                <a:ext uri="{FF2B5EF4-FFF2-40B4-BE49-F238E27FC236}">
                  <a16:creationId xmlns:a16="http://schemas.microsoft.com/office/drawing/2014/main" id="{2EC984B4-CD4E-4397-B3A5-7B879E6910C5}"/>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823;p51">
              <a:extLst>
                <a:ext uri="{FF2B5EF4-FFF2-40B4-BE49-F238E27FC236}">
                  <a16:creationId xmlns:a16="http://schemas.microsoft.com/office/drawing/2014/main" id="{A259DF49-D51A-4DAD-AC1D-7A208624DAC3}"/>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824;p51">
              <a:extLst>
                <a:ext uri="{FF2B5EF4-FFF2-40B4-BE49-F238E27FC236}">
                  <a16:creationId xmlns:a16="http://schemas.microsoft.com/office/drawing/2014/main" id="{0C6EDE87-AD6C-45D8-9881-8BB960E41949}"/>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825;p51">
              <a:extLst>
                <a:ext uri="{FF2B5EF4-FFF2-40B4-BE49-F238E27FC236}">
                  <a16:creationId xmlns:a16="http://schemas.microsoft.com/office/drawing/2014/main" id="{A06EF630-EC53-4124-8C93-B703CD073770}"/>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826;p51">
              <a:extLst>
                <a:ext uri="{FF2B5EF4-FFF2-40B4-BE49-F238E27FC236}">
                  <a16:creationId xmlns:a16="http://schemas.microsoft.com/office/drawing/2014/main" id="{FA316FF3-34E2-4E35-BC85-A91401774321}"/>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827;p51">
              <a:extLst>
                <a:ext uri="{FF2B5EF4-FFF2-40B4-BE49-F238E27FC236}">
                  <a16:creationId xmlns:a16="http://schemas.microsoft.com/office/drawing/2014/main" id="{1DCCB5BE-2426-4088-A15F-7270336BFBD2}"/>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828;p51">
              <a:extLst>
                <a:ext uri="{FF2B5EF4-FFF2-40B4-BE49-F238E27FC236}">
                  <a16:creationId xmlns:a16="http://schemas.microsoft.com/office/drawing/2014/main" id="{F6B9D92B-6E02-4EDF-BC0D-71AF1BED3F85}"/>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829;p51">
              <a:extLst>
                <a:ext uri="{FF2B5EF4-FFF2-40B4-BE49-F238E27FC236}">
                  <a16:creationId xmlns:a16="http://schemas.microsoft.com/office/drawing/2014/main" id="{E028A98A-AC6B-4CCB-8DC2-BDDF1B158D5B}"/>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830;p51">
              <a:extLst>
                <a:ext uri="{FF2B5EF4-FFF2-40B4-BE49-F238E27FC236}">
                  <a16:creationId xmlns:a16="http://schemas.microsoft.com/office/drawing/2014/main" id="{872437AD-BF13-4281-A9CC-BD99A5E8DDF6}"/>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831;p51">
              <a:extLst>
                <a:ext uri="{FF2B5EF4-FFF2-40B4-BE49-F238E27FC236}">
                  <a16:creationId xmlns:a16="http://schemas.microsoft.com/office/drawing/2014/main" id="{2A4009F9-52DA-4B07-8180-834F60682368}"/>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832;p51">
              <a:extLst>
                <a:ext uri="{FF2B5EF4-FFF2-40B4-BE49-F238E27FC236}">
                  <a16:creationId xmlns:a16="http://schemas.microsoft.com/office/drawing/2014/main" id="{631EF713-3AA4-4E86-ABDB-02EFC1C9F696}"/>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833;p51">
              <a:extLst>
                <a:ext uri="{FF2B5EF4-FFF2-40B4-BE49-F238E27FC236}">
                  <a16:creationId xmlns:a16="http://schemas.microsoft.com/office/drawing/2014/main" id="{34B066F3-256F-4525-8AFE-CCBF2BAE765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834;p51">
              <a:extLst>
                <a:ext uri="{FF2B5EF4-FFF2-40B4-BE49-F238E27FC236}">
                  <a16:creationId xmlns:a16="http://schemas.microsoft.com/office/drawing/2014/main" id="{1E785AFA-B211-4B92-BCAD-04DF4976F99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835;p51">
              <a:extLst>
                <a:ext uri="{FF2B5EF4-FFF2-40B4-BE49-F238E27FC236}">
                  <a16:creationId xmlns:a16="http://schemas.microsoft.com/office/drawing/2014/main" id="{1FE886F3-1F25-4069-B0F5-3028B8958BE5}"/>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836;p51">
              <a:extLst>
                <a:ext uri="{FF2B5EF4-FFF2-40B4-BE49-F238E27FC236}">
                  <a16:creationId xmlns:a16="http://schemas.microsoft.com/office/drawing/2014/main" id="{9AE57390-C955-453E-86E4-BD603EB30C71}"/>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837;p51">
              <a:extLst>
                <a:ext uri="{FF2B5EF4-FFF2-40B4-BE49-F238E27FC236}">
                  <a16:creationId xmlns:a16="http://schemas.microsoft.com/office/drawing/2014/main" id="{8BB177DD-112E-403F-9469-8FB95D43E92C}"/>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838;p51">
              <a:extLst>
                <a:ext uri="{FF2B5EF4-FFF2-40B4-BE49-F238E27FC236}">
                  <a16:creationId xmlns:a16="http://schemas.microsoft.com/office/drawing/2014/main" id="{F4FB07A0-4578-4DA3-8307-9910ECBBB1CE}"/>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839;p51">
              <a:extLst>
                <a:ext uri="{FF2B5EF4-FFF2-40B4-BE49-F238E27FC236}">
                  <a16:creationId xmlns:a16="http://schemas.microsoft.com/office/drawing/2014/main" id="{E936E144-2F23-48E7-9F01-4E5255E92B84}"/>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840;p51">
              <a:extLst>
                <a:ext uri="{FF2B5EF4-FFF2-40B4-BE49-F238E27FC236}">
                  <a16:creationId xmlns:a16="http://schemas.microsoft.com/office/drawing/2014/main" id="{B713D0FB-6DF4-4A92-A901-42B874C99306}"/>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841;p51">
              <a:extLst>
                <a:ext uri="{FF2B5EF4-FFF2-40B4-BE49-F238E27FC236}">
                  <a16:creationId xmlns:a16="http://schemas.microsoft.com/office/drawing/2014/main" id="{E53A934E-65A2-4069-837B-18C1DE63DA29}"/>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842;p51">
              <a:extLst>
                <a:ext uri="{FF2B5EF4-FFF2-40B4-BE49-F238E27FC236}">
                  <a16:creationId xmlns:a16="http://schemas.microsoft.com/office/drawing/2014/main" id="{82DC36E0-F911-4258-A3EB-10C277FEC9BE}"/>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843;p51">
              <a:extLst>
                <a:ext uri="{FF2B5EF4-FFF2-40B4-BE49-F238E27FC236}">
                  <a16:creationId xmlns:a16="http://schemas.microsoft.com/office/drawing/2014/main" id="{19E431CF-FD2D-4D6E-AE67-427D54575D1B}"/>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844;p51">
              <a:extLst>
                <a:ext uri="{FF2B5EF4-FFF2-40B4-BE49-F238E27FC236}">
                  <a16:creationId xmlns:a16="http://schemas.microsoft.com/office/drawing/2014/main" id="{815937C6-C7F8-4DE6-BB40-BE9E7A4953C7}"/>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845;p51">
              <a:extLst>
                <a:ext uri="{FF2B5EF4-FFF2-40B4-BE49-F238E27FC236}">
                  <a16:creationId xmlns:a16="http://schemas.microsoft.com/office/drawing/2014/main" id="{7B51EECF-2712-4FB6-B33B-132377FA2415}"/>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846;p51">
              <a:extLst>
                <a:ext uri="{FF2B5EF4-FFF2-40B4-BE49-F238E27FC236}">
                  <a16:creationId xmlns:a16="http://schemas.microsoft.com/office/drawing/2014/main" id="{8B12D836-261A-40F0-86CD-EB2C5F62FB60}"/>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847;p51">
              <a:extLst>
                <a:ext uri="{FF2B5EF4-FFF2-40B4-BE49-F238E27FC236}">
                  <a16:creationId xmlns:a16="http://schemas.microsoft.com/office/drawing/2014/main" id="{2B8F7E7A-6A3A-4A1D-9254-873392453F74}"/>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848;p51">
              <a:extLst>
                <a:ext uri="{FF2B5EF4-FFF2-40B4-BE49-F238E27FC236}">
                  <a16:creationId xmlns:a16="http://schemas.microsoft.com/office/drawing/2014/main" id="{40056935-EF73-414A-A6EB-CAB46E70A4DC}"/>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849;p51">
              <a:extLst>
                <a:ext uri="{FF2B5EF4-FFF2-40B4-BE49-F238E27FC236}">
                  <a16:creationId xmlns:a16="http://schemas.microsoft.com/office/drawing/2014/main" id="{6747BF38-75E8-4407-9D03-D2B278F2A428}"/>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850;p51">
              <a:extLst>
                <a:ext uri="{FF2B5EF4-FFF2-40B4-BE49-F238E27FC236}">
                  <a16:creationId xmlns:a16="http://schemas.microsoft.com/office/drawing/2014/main" id="{B4E92EC8-94B1-47CF-8BEF-F71B13859960}"/>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851;p51">
              <a:extLst>
                <a:ext uri="{FF2B5EF4-FFF2-40B4-BE49-F238E27FC236}">
                  <a16:creationId xmlns:a16="http://schemas.microsoft.com/office/drawing/2014/main" id="{CE6EA65B-6D44-4435-BC63-F3C4874B76C9}"/>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852;p51">
              <a:extLst>
                <a:ext uri="{FF2B5EF4-FFF2-40B4-BE49-F238E27FC236}">
                  <a16:creationId xmlns:a16="http://schemas.microsoft.com/office/drawing/2014/main" id="{34C6B4D0-41E0-480A-B3B4-912E11A944F5}"/>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853;p51">
              <a:extLst>
                <a:ext uri="{FF2B5EF4-FFF2-40B4-BE49-F238E27FC236}">
                  <a16:creationId xmlns:a16="http://schemas.microsoft.com/office/drawing/2014/main" id="{B9323906-5471-402F-A473-9DF90B9F1FCC}"/>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854;p51">
              <a:extLst>
                <a:ext uri="{FF2B5EF4-FFF2-40B4-BE49-F238E27FC236}">
                  <a16:creationId xmlns:a16="http://schemas.microsoft.com/office/drawing/2014/main" id="{FDE51809-46D1-45ED-849B-001D9080E535}"/>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855;p51">
              <a:extLst>
                <a:ext uri="{FF2B5EF4-FFF2-40B4-BE49-F238E27FC236}">
                  <a16:creationId xmlns:a16="http://schemas.microsoft.com/office/drawing/2014/main" id="{84495034-FF82-4D1F-81D5-7E6F57152BBF}"/>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856;p51">
              <a:extLst>
                <a:ext uri="{FF2B5EF4-FFF2-40B4-BE49-F238E27FC236}">
                  <a16:creationId xmlns:a16="http://schemas.microsoft.com/office/drawing/2014/main" id="{37CADBE8-EDCB-45C9-B969-9D50E54C1983}"/>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857;p51">
              <a:extLst>
                <a:ext uri="{FF2B5EF4-FFF2-40B4-BE49-F238E27FC236}">
                  <a16:creationId xmlns:a16="http://schemas.microsoft.com/office/drawing/2014/main" id="{BF480922-EF9C-46E7-BBD4-E0A888C24758}"/>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858;p51">
              <a:extLst>
                <a:ext uri="{FF2B5EF4-FFF2-40B4-BE49-F238E27FC236}">
                  <a16:creationId xmlns:a16="http://schemas.microsoft.com/office/drawing/2014/main" id="{310528F2-98F8-4AA1-AFBD-12AF80069A5C}"/>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859;p51">
              <a:extLst>
                <a:ext uri="{FF2B5EF4-FFF2-40B4-BE49-F238E27FC236}">
                  <a16:creationId xmlns:a16="http://schemas.microsoft.com/office/drawing/2014/main" id="{2E673668-6F20-4776-BE76-1E42051704F5}"/>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860;p51">
              <a:extLst>
                <a:ext uri="{FF2B5EF4-FFF2-40B4-BE49-F238E27FC236}">
                  <a16:creationId xmlns:a16="http://schemas.microsoft.com/office/drawing/2014/main" id="{2541AD46-CB2C-43AE-889D-5D8ECEA81058}"/>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861;p51">
              <a:extLst>
                <a:ext uri="{FF2B5EF4-FFF2-40B4-BE49-F238E27FC236}">
                  <a16:creationId xmlns:a16="http://schemas.microsoft.com/office/drawing/2014/main" id="{1A7F77CC-CE44-4974-B36B-CACC22C91A4E}"/>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862;p51">
              <a:extLst>
                <a:ext uri="{FF2B5EF4-FFF2-40B4-BE49-F238E27FC236}">
                  <a16:creationId xmlns:a16="http://schemas.microsoft.com/office/drawing/2014/main" id="{B28E6899-957D-44A0-9B36-4F7CA16654BA}"/>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863;p51">
              <a:extLst>
                <a:ext uri="{FF2B5EF4-FFF2-40B4-BE49-F238E27FC236}">
                  <a16:creationId xmlns:a16="http://schemas.microsoft.com/office/drawing/2014/main" id="{622DC3FD-8604-48AD-83CF-25E9E8F6051C}"/>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864;p51">
              <a:extLst>
                <a:ext uri="{FF2B5EF4-FFF2-40B4-BE49-F238E27FC236}">
                  <a16:creationId xmlns:a16="http://schemas.microsoft.com/office/drawing/2014/main" id="{B1A5C716-3940-455C-86D3-23031187722C}"/>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865;p51">
              <a:extLst>
                <a:ext uri="{FF2B5EF4-FFF2-40B4-BE49-F238E27FC236}">
                  <a16:creationId xmlns:a16="http://schemas.microsoft.com/office/drawing/2014/main" id="{4BCF09F1-D5B3-495B-9579-BE0A20681E60}"/>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866;p51">
              <a:extLst>
                <a:ext uri="{FF2B5EF4-FFF2-40B4-BE49-F238E27FC236}">
                  <a16:creationId xmlns:a16="http://schemas.microsoft.com/office/drawing/2014/main" id="{FBAE8901-4ED7-4FC2-9964-0110D08B67B8}"/>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867;p51">
              <a:extLst>
                <a:ext uri="{FF2B5EF4-FFF2-40B4-BE49-F238E27FC236}">
                  <a16:creationId xmlns:a16="http://schemas.microsoft.com/office/drawing/2014/main" id="{5D0C6607-DDAF-45F0-9C30-443540F8329C}"/>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868;p51">
              <a:extLst>
                <a:ext uri="{FF2B5EF4-FFF2-40B4-BE49-F238E27FC236}">
                  <a16:creationId xmlns:a16="http://schemas.microsoft.com/office/drawing/2014/main" id="{8BF6C9EE-7D5B-4E26-8A82-299B404A91DA}"/>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869;p51">
              <a:extLst>
                <a:ext uri="{FF2B5EF4-FFF2-40B4-BE49-F238E27FC236}">
                  <a16:creationId xmlns:a16="http://schemas.microsoft.com/office/drawing/2014/main" id="{778F0E6A-F967-4D49-B2B8-E37CE75EAC1E}"/>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870;p51">
              <a:extLst>
                <a:ext uri="{FF2B5EF4-FFF2-40B4-BE49-F238E27FC236}">
                  <a16:creationId xmlns:a16="http://schemas.microsoft.com/office/drawing/2014/main" id="{9180B2D8-8AF3-4D3C-ABDA-3B7B91EACEDF}"/>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871;p51">
              <a:extLst>
                <a:ext uri="{FF2B5EF4-FFF2-40B4-BE49-F238E27FC236}">
                  <a16:creationId xmlns:a16="http://schemas.microsoft.com/office/drawing/2014/main" id="{1B88BD43-532F-4B72-A529-380FF17B8FC1}"/>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872;p51">
              <a:extLst>
                <a:ext uri="{FF2B5EF4-FFF2-40B4-BE49-F238E27FC236}">
                  <a16:creationId xmlns:a16="http://schemas.microsoft.com/office/drawing/2014/main" id="{32069F4B-4CA9-4AA1-912E-E314F8427C30}"/>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873;p51">
              <a:extLst>
                <a:ext uri="{FF2B5EF4-FFF2-40B4-BE49-F238E27FC236}">
                  <a16:creationId xmlns:a16="http://schemas.microsoft.com/office/drawing/2014/main" id="{674608FC-C333-4B7D-A760-952B84FD1056}"/>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874;p51">
              <a:extLst>
                <a:ext uri="{FF2B5EF4-FFF2-40B4-BE49-F238E27FC236}">
                  <a16:creationId xmlns:a16="http://schemas.microsoft.com/office/drawing/2014/main" id="{8C36EB9D-A68A-4EE6-982C-4B6F488D142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875;p51">
              <a:extLst>
                <a:ext uri="{FF2B5EF4-FFF2-40B4-BE49-F238E27FC236}">
                  <a16:creationId xmlns:a16="http://schemas.microsoft.com/office/drawing/2014/main" id="{769544DE-7DE0-4F6E-81B7-2E5184C2449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876;p51">
              <a:extLst>
                <a:ext uri="{FF2B5EF4-FFF2-40B4-BE49-F238E27FC236}">
                  <a16:creationId xmlns:a16="http://schemas.microsoft.com/office/drawing/2014/main" id="{6BACD670-C7F7-423A-B048-52634EC371F3}"/>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877;p51">
              <a:extLst>
                <a:ext uri="{FF2B5EF4-FFF2-40B4-BE49-F238E27FC236}">
                  <a16:creationId xmlns:a16="http://schemas.microsoft.com/office/drawing/2014/main" id="{4D0F9B99-5BDB-4F43-878A-4FF2B4E27FA5}"/>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878;p51">
              <a:extLst>
                <a:ext uri="{FF2B5EF4-FFF2-40B4-BE49-F238E27FC236}">
                  <a16:creationId xmlns:a16="http://schemas.microsoft.com/office/drawing/2014/main" id="{F05EDB9D-452C-4FF6-8EAE-9CB734A90746}"/>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879;p51">
              <a:extLst>
                <a:ext uri="{FF2B5EF4-FFF2-40B4-BE49-F238E27FC236}">
                  <a16:creationId xmlns:a16="http://schemas.microsoft.com/office/drawing/2014/main" id="{5B9D4234-A725-4E1C-A4A8-76DFD124EF10}"/>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880;p51">
              <a:extLst>
                <a:ext uri="{FF2B5EF4-FFF2-40B4-BE49-F238E27FC236}">
                  <a16:creationId xmlns:a16="http://schemas.microsoft.com/office/drawing/2014/main" id="{C37C4AD1-7C7F-40A7-9E2F-F171F342D9D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881;p51">
              <a:extLst>
                <a:ext uri="{FF2B5EF4-FFF2-40B4-BE49-F238E27FC236}">
                  <a16:creationId xmlns:a16="http://schemas.microsoft.com/office/drawing/2014/main" id="{7BD35545-36C2-4698-8E26-105333059B25}"/>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882;p51">
              <a:extLst>
                <a:ext uri="{FF2B5EF4-FFF2-40B4-BE49-F238E27FC236}">
                  <a16:creationId xmlns:a16="http://schemas.microsoft.com/office/drawing/2014/main" id="{47F29535-E51D-4D0C-9729-050F799B379A}"/>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883;p51">
              <a:extLst>
                <a:ext uri="{FF2B5EF4-FFF2-40B4-BE49-F238E27FC236}">
                  <a16:creationId xmlns:a16="http://schemas.microsoft.com/office/drawing/2014/main" id="{C49F6048-85A4-4DA3-9ABF-AAD0F1A3A37B}"/>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884;p51">
              <a:extLst>
                <a:ext uri="{FF2B5EF4-FFF2-40B4-BE49-F238E27FC236}">
                  <a16:creationId xmlns:a16="http://schemas.microsoft.com/office/drawing/2014/main" id="{9FAFE6E7-97EB-498E-BC22-B5739315ADD0}"/>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885;p51">
              <a:extLst>
                <a:ext uri="{FF2B5EF4-FFF2-40B4-BE49-F238E27FC236}">
                  <a16:creationId xmlns:a16="http://schemas.microsoft.com/office/drawing/2014/main" id="{1CEA1A9E-A875-4BB6-84AE-A243E12EC58B}"/>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886;p51">
              <a:extLst>
                <a:ext uri="{FF2B5EF4-FFF2-40B4-BE49-F238E27FC236}">
                  <a16:creationId xmlns:a16="http://schemas.microsoft.com/office/drawing/2014/main" id="{2EF1BCB4-03DA-48DD-B100-88A3F948A4F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887;p51">
              <a:extLst>
                <a:ext uri="{FF2B5EF4-FFF2-40B4-BE49-F238E27FC236}">
                  <a16:creationId xmlns:a16="http://schemas.microsoft.com/office/drawing/2014/main" id="{EA4211CB-32B6-4511-81FB-E6F63E609D7C}"/>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888;p51">
              <a:extLst>
                <a:ext uri="{FF2B5EF4-FFF2-40B4-BE49-F238E27FC236}">
                  <a16:creationId xmlns:a16="http://schemas.microsoft.com/office/drawing/2014/main" id="{AB82050F-8B6B-4EC6-8601-1D2097752F76}"/>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889;p51">
              <a:extLst>
                <a:ext uri="{FF2B5EF4-FFF2-40B4-BE49-F238E27FC236}">
                  <a16:creationId xmlns:a16="http://schemas.microsoft.com/office/drawing/2014/main" id="{83936D7D-F732-4BCA-8C61-1253080A8F7F}"/>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890;p51">
              <a:extLst>
                <a:ext uri="{FF2B5EF4-FFF2-40B4-BE49-F238E27FC236}">
                  <a16:creationId xmlns:a16="http://schemas.microsoft.com/office/drawing/2014/main" id="{CBE92E96-C40F-48B0-8F54-6AD9A97891EE}"/>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891;p51">
              <a:extLst>
                <a:ext uri="{FF2B5EF4-FFF2-40B4-BE49-F238E27FC236}">
                  <a16:creationId xmlns:a16="http://schemas.microsoft.com/office/drawing/2014/main" id="{E360836C-47FB-46C5-8301-E470AF707F2E}"/>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892;p51">
              <a:extLst>
                <a:ext uri="{FF2B5EF4-FFF2-40B4-BE49-F238E27FC236}">
                  <a16:creationId xmlns:a16="http://schemas.microsoft.com/office/drawing/2014/main" id="{5DCCE467-2190-42D7-90C0-FC6BBDB4C88A}"/>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893;p51">
              <a:extLst>
                <a:ext uri="{FF2B5EF4-FFF2-40B4-BE49-F238E27FC236}">
                  <a16:creationId xmlns:a16="http://schemas.microsoft.com/office/drawing/2014/main" id="{74B06122-D3DB-44A8-81A1-82BA2FE01318}"/>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894;p51">
              <a:extLst>
                <a:ext uri="{FF2B5EF4-FFF2-40B4-BE49-F238E27FC236}">
                  <a16:creationId xmlns:a16="http://schemas.microsoft.com/office/drawing/2014/main" id="{063D9DD4-8C48-47C1-9960-B6A04C0E20E9}"/>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895;p51">
              <a:extLst>
                <a:ext uri="{FF2B5EF4-FFF2-40B4-BE49-F238E27FC236}">
                  <a16:creationId xmlns:a16="http://schemas.microsoft.com/office/drawing/2014/main" id="{D749B2FC-885D-4B19-BCAD-D3FFE4361024}"/>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896;p51">
              <a:extLst>
                <a:ext uri="{FF2B5EF4-FFF2-40B4-BE49-F238E27FC236}">
                  <a16:creationId xmlns:a16="http://schemas.microsoft.com/office/drawing/2014/main" id="{F10BA82B-D357-450B-945D-E9735D17CB22}"/>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897;p51">
              <a:extLst>
                <a:ext uri="{FF2B5EF4-FFF2-40B4-BE49-F238E27FC236}">
                  <a16:creationId xmlns:a16="http://schemas.microsoft.com/office/drawing/2014/main" id="{846CD288-ADD3-4A4B-A3B5-7F5E7B886AA4}"/>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898;p51">
              <a:extLst>
                <a:ext uri="{FF2B5EF4-FFF2-40B4-BE49-F238E27FC236}">
                  <a16:creationId xmlns:a16="http://schemas.microsoft.com/office/drawing/2014/main" id="{CA34674E-D1E2-404C-9F87-AC9027EA63C7}"/>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899;p51">
              <a:extLst>
                <a:ext uri="{FF2B5EF4-FFF2-40B4-BE49-F238E27FC236}">
                  <a16:creationId xmlns:a16="http://schemas.microsoft.com/office/drawing/2014/main" id="{55A37E92-2B13-4563-BB9D-910B8B2ADD25}"/>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900;p51">
              <a:extLst>
                <a:ext uri="{FF2B5EF4-FFF2-40B4-BE49-F238E27FC236}">
                  <a16:creationId xmlns:a16="http://schemas.microsoft.com/office/drawing/2014/main" id="{D853E2C0-4EA4-462C-A264-69F15721DA3B}"/>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901;p51">
              <a:extLst>
                <a:ext uri="{FF2B5EF4-FFF2-40B4-BE49-F238E27FC236}">
                  <a16:creationId xmlns:a16="http://schemas.microsoft.com/office/drawing/2014/main" id="{0FA2A189-6902-4E47-8A8A-C315EE634F30}"/>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902;p51">
              <a:extLst>
                <a:ext uri="{FF2B5EF4-FFF2-40B4-BE49-F238E27FC236}">
                  <a16:creationId xmlns:a16="http://schemas.microsoft.com/office/drawing/2014/main" id="{4A18CCDD-2725-45CF-AC54-AA9BDA284CDF}"/>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903;p51">
              <a:extLst>
                <a:ext uri="{FF2B5EF4-FFF2-40B4-BE49-F238E27FC236}">
                  <a16:creationId xmlns:a16="http://schemas.microsoft.com/office/drawing/2014/main" id="{2F28F129-ED9C-4B4E-AC18-3F18566C2264}"/>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904;p51">
              <a:extLst>
                <a:ext uri="{FF2B5EF4-FFF2-40B4-BE49-F238E27FC236}">
                  <a16:creationId xmlns:a16="http://schemas.microsoft.com/office/drawing/2014/main" id="{2A9BACA0-AE84-4689-97AE-854DE2F4B736}"/>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905;p51">
              <a:extLst>
                <a:ext uri="{FF2B5EF4-FFF2-40B4-BE49-F238E27FC236}">
                  <a16:creationId xmlns:a16="http://schemas.microsoft.com/office/drawing/2014/main" id="{0037C19E-CA54-4785-8577-72690200BE88}"/>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906;p51">
              <a:extLst>
                <a:ext uri="{FF2B5EF4-FFF2-40B4-BE49-F238E27FC236}">
                  <a16:creationId xmlns:a16="http://schemas.microsoft.com/office/drawing/2014/main" id="{DFC4748E-1B45-491B-AA1A-745446AA9A04}"/>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907;p51">
              <a:extLst>
                <a:ext uri="{FF2B5EF4-FFF2-40B4-BE49-F238E27FC236}">
                  <a16:creationId xmlns:a16="http://schemas.microsoft.com/office/drawing/2014/main" id="{53469E6B-8B76-48B3-8891-A4202B8E2177}"/>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908;p51">
              <a:extLst>
                <a:ext uri="{FF2B5EF4-FFF2-40B4-BE49-F238E27FC236}">
                  <a16:creationId xmlns:a16="http://schemas.microsoft.com/office/drawing/2014/main" id="{9949CF8E-B56A-444F-9E5D-F2B734C644DD}"/>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909;p51">
              <a:extLst>
                <a:ext uri="{FF2B5EF4-FFF2-40B4-BE49-F238E27FC236}">
                  <a16:creationId xmlns:a16="http://schemas.microsoft.com/office/drawing/2014/main" id="{3526DE36-64CE-4683-BF66-94B87C502B70}"/>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910;p51">
              <a:extLst>
                <a:ext uri="{FF2B5EF4-FFF2-40B4-BE49-F238E27FC236}">
                  <a16:creationId xmlns:a16="http://schemas.microsoft.com/office/drawing/2014/main" id="{1D015981-3631-4572-8FBC-51DCD9F27D8F}"/>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911;p51">
              <a:extLst>
                <a:ext uri="{FF2B5EF4-FFF2-40B4-BE49-F238E27FC236}">
                  <a16:creationId xmlns:a16="http://schemas.microsoft.com/office/drawing/2014/main" id="{19005D5A-40CB-4FC7-B61B-3DFC91A34526}"/>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912;p51">
              <a:extLst>
                <a:ext uri="{FF2B5EF4-FFF2-40B4-BE49-F238E27FC236}">
                  <a16:creationId xmlns:a16="http://schemas.microsoft.com/office/drawing/2014/main" id="{C92EF690-3BB1-4627-B7CA-3BF416AB3A95}"/>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913;p51">
              <a:extLst>
                <a:ext uri="{FF2B5EF4-FFF2-40B4-BE49-F238E27FC236}">
                  <a16:creationId xmlns:a16="http://schemas.microsoft.com/office/drawing/2014/main" id="{AB0589CF-30A0-4B29-B86A-372E0CF9A67A}"/>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914;p51">
              <a:extLst>
                <a:ext uri="{FF2B5EF4-FFF2-40B4-BE49-F238E27FC236}">
                  <a16:creationId xmlns:a16="http://schemas.microsoft.com/office/drawing/2014/main" id="{101E6809-9D61-4A96-A18C-D1CB5E31D001}"/>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915;p51">
              <a:extLst>
                <a:ext uri="{FF2B5EF4-FFF2-40B4-BE49-F238E27FC236}">
                  <a16:creationId xmlns:a16="http://schemas.microsoft.com/office/drawing/2014/main" id="{9E4D6DD9-F822-429E-8415-D1F37DBBE57D}"/>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916;p51">
              <a:extLst>
                <a:ext uri="{FF2B5EF4-FFF2-40B4-BE49-F238E27FC236}">
                  <a16:creationId xmlns:a16="http://schemas.microsoft.com/office/drawing/2014/main" id="{1521D6D6-BC2D-4075-9F52-D2D36361F423}"/>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917;p51">
              <a:extLst>
                <a:ext uri="{FF2B5EF4-FFF2-40B4-BE49-F238E27FC236}">
                  <a16:creationId xmlns:a16="http://schemas.microsoft.com/office/drawing/2014/main" id="{0AB8B544-EA15-4D23-8AA9-73D65DD25551}"/>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918;p51">
              <a:extLst>
                <a:ext uri="{FF2B5EF4-FFF2-40B4-BE49-F238E27FC236}">
                  <a16:creationId xmlns:a16="http://schemas.microsoft.com/office/drawing/2014/main" id="{178C7F28-DE0E-4897-84F0-0F928B578D34}"/>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919;p51">
              <a:extLst>
                <a:ext uri="{FF2B5EF4-FFF2-40B4-BE49-F238E27FC236}">
                  <a16:creationId xmlns:a16="http://schemas.microsoft.com/office/drawing/2014/main" id="{4EDAE7F7-FB9D-4F5B-825A-B953A4E2107D}"/>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920;p51">
              <a:extLst>
                <a:ext uri="{FF2B5EF4-FFF2-40B4-BE49-F238E27FC236}">
                  <a16:creationId xmlns:a16="http://schemas.microsoft.com/office/drawing/2014/main" id="{A6920F5B-E58E-4C80-954C-D362AF0AE054}"/>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21;p51">
              <a:extLst>
                <a:ext uri="{FF2B5EF4-FFF2-40B4-BE49-F238E27FC236}">
                  <a16:creationId xmlns:a16="http://schemas.microsoft.com/office/drawing/2014/main" id="{A0FBBAA2-3B97-4F68-A65F-33867A3CB0CA}"/>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922;p51">
              <a:extLst>
                <a:ext uri="{FF2B5EF4-FFF2-40B4-BE49-F238E27FC236}">
                  <a16:creationId xmlns:a16="http://schemas.microsoft.com/office/drawing/2014/main" id="{83F89E8B-CF06-49D2-8370-89ACBFF282C0}"/>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923;p51">
              <a:extLst>
                <a:ext uri="{FF2B5EF4-FFF2-40B4-BE49-F238E27FC236}">
                  <a16:creationId xmlns:a16="http://schemas.microsoft.com/office/drawing/2014/main" id="{77E404D5-4E86-4530-BD15-729A80166C3B}"/>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924;p51">
              <a:extLst>
                <a:ext uri="{FF2B5EF4-FFF2-40B4-BE49-F238E27FC236}">
                  <a16:creationId xmlns:a16="http://schemas.microsoft.com/office/drawing/2014/main" id="{73EEF1D6-4CD0-4468-AC89-0D8A6738A184}"/>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925;p51">
              <a:extLst>
                <a:ext uri="{FF2B5EF4-FFF2-40B4-BE49-F238E27FC236}">
                  <a16:creationId xmlns:a16="http://schemas.microsoft.com/office/drawing/2014/main" id="{F95F5ABA-672F-4E99-AE59-265A3011C1D9}"/>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926;p51">
              <a:extLst>
                <a:ext uri="{FF2B5EF4-FFF2-40B4-BE49-F238E27FC236}">
                  <a16:creationId xmlns:a16="http://schemas.microsoft.com/office/drawing/2014/main" id="{0348AE05-6C91-49D6-9800-1AD88165BD57}"/>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6927;p51">
              <a:extLst>
                <a:ext uri="{FF2B5EF4-FFF2-40B4-BE49-F238E27FC236}">
                  <a16:creationId xmlns:a16="http://schemas.microsoft.com/office/drawing/2014/main" id="{54F7B855-8AEE-4EB6-9175-1B94D579A377}"/>
                </a:ext>
              </a:extLst>
            </p:cNvPr>
            <p:cNvGrpSpPr/>
            <p:nvPr/>
          </p:nvGrpSpPr>
          <p:grpSpPr>
            <a:xfrm>
              <a:off x="2856407" y="3717135"/>
              <a:ext cx="699536" cy="860114"/>
              <a:chOff x="2856407" y="3717135"/>
              <a:chExt cx="699536" cy="860114"/>
            </a:xfrm>
          </p:grpSpPr>
          <p:sp>
            <p:nvSpPr>
              <p:cNvPr id="367" name="Google Shape;6928;p51">
                <a:extLst>
                  <a:ext uri="{FF2B5EF4-FFF2-40B4-BE49-F238E27FC236}">
                    <a16:creationId xmlns:a16="http://schemas.microsoft.com/office/drawing/2014/main" id="{476B7375-AF1B-4B62-85BE-2D19D844168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929;p51">
                <a:extLst>
                  <a:ext uri="{FF2B5EF4-FFF2-40B4-BE49-F238E27FC236}">
                    <a16:creationId xmlns:a16="http://schemas.microsoft.com/office/drawing/2014/main" id="{0F36A813-FFFB-4F29-8232-D1D2F1646BCD}"/>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930;p51">
                <a:extLst>
                  <a:ext uri="{FF2B5EF4-FFF2-40B4-BE49-F238E27FC236}">
                    <a16:creationId xmlns:a16="http://schemas.microsoft.com/office/drawing/2014/main" id="{297130F2-35B1-488B-986B-7A168EFDE458}"/>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931;p51">
                <a:extLst>
                  <a:ext uri="{FF2B5EF4-FFF2-40B4-BE49-F238E27FC236}">
                    <a16:creationId xmlns:a16="http://schemas.microsoft.com/office/drawing/2014/main" id="{3E8BBCC2-3155-4E1E-A0C1-332BCF409F3A}"/>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932;p51">
                <a:extLst>
                  <a:ext uri="{FF2B5EF4-FFF2-40B4-BE49-F238E27FC236}">
                    <a16:creationId xmlns:a16="http://schemas.microsoft.com/office/drawing/2014/main" id="{C62428DF-4E51-4AD7-9CAA-9275E0655698}"/>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933;p51">
                <a:extLst>
                  <a:ext uri="{FF2B5EF4-FFF2-40B4-BE49-F238E27FC236}">
                    <a16:creationId xmlns:a16="http://schemas.microsoft.com/office/drawing/2014/main" id="{C6CFC9E6-F670-422D-8E42-C7D8E19D27DA}"/>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934;p51">
                <a:extLst>
                  <a:ext uri="{FF2B5EF4-FFF2-40B4-BE49-F238E27FC236}">
                    <a16:creationId xmlns:a16="http://schemas.microsoft.com/office/drawing/2014/main" id="{CAC6C2BB-20C8-44CB-9632-C01D5B7E3C2F}"/>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935;p51">
                <a:extLst>
                  <a:ext uri="{FF2B5EF4-FFF2-40B4-BE49-F238E27FC236}">
                    <a16:creationId xmlns:a16="http://schemas.microsoft.com/office/drawing/2014/main" id="{F6718F6A-9072-4A93-9215-5E0A3B8D62B3}"/>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936;p51">
                <a:extLst>
                  <a:ext uri="{FF2B5EF4-FFF2-40B4-BE49-F238E27FC236}">
                    <a16:creationId xmlns:a16="http://schemas.microsoft.com/office/drawing/2014/main" id="{0A7F177D-E2E7-4840-8DB5-AFA0A8AEA3E9}"/>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937;p51">
                <a:extLst>
                  <a:ext uri="{FF2B5EF4-FFF2-40B4-BE49-F238E27FC236}">
                    <a16:creationId xmlns:a16="http://schemas.microsoft.com/office/drawing/2014/main" id="{2AA455F5-F8D8-40F5-9E6F-015E7258D7B5}"/>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938;p51">
                <a:extLst>
                  <a:ext uri="{FF2B5EF4-FFF2-40B4-BE49-F238E27FC236}">
                    <a16:creationId xmlns:a16="http://schemas.microsoft.com/office/drawing/2014/main" id="{824E8B87-37FD-4EAD-8CFC-9C26009D7C11}"/>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939;p51">
                <a:extLst>
                  <a:ext uri="{FF2B5EF4-FFF2-40B4-BE49-F238E27FC236}">
                    <a16:creationId xmlns:a16="http://schemas.microsoft.com/office/drawing/2014/main" id="{6B887AAD-4108-475F-A527-B5CFD28CC098}"/>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940;p51">
                <a:extLst>
                  <a:ext uri="{FF2B5EF4-FFF2-40B4-BE49-F238E27FC236}">
                    <a16:creationId xmlns:a16="http://schemas.microsoft.com/office/drawing/2014/main" id="{69A0FAFD-6CEF-4C91-B650-A3643A7E6705}"/>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941;p51">
                <a:extLst>
                  <a:ext uri="{FF2B5EF4-FFF2-40B4-BE49-F238E27FC236}">
                    <a16:creationId xmlns:a16="http://schemas.microsoft.com/office/drawing/2014/main" id="{053DC5CA-3E7C-4D07-94DD-DFF6255FF986}"/>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942;p51">
                <a:extLst>
                  <a:ext uri="{FF2B5EF4-FFF2-40B4-BE49-F238E27FC236}">
                    <a16:creationId xmlns:a16="http://schemas.microsoft.com/office/drawing/2014/main" id="{5C0F9998-09EA-44BE-9BB0-A664488C62B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943;p51">
                <a:extLst>
                  <a:ext uri="{FF2B5EF4-FFF2-40B4-BE49-F238E27FC236}">
                    <a16:creationId xmlns:a16="http://schemas.microsoft.com/office/drawing/2014/main" id="{D9F16279-0558-4405-8A66-87F10B53539B}"/>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944;p51">
                <a:extLst>
                  <a:ext uri="{FF2B5EF4-FFF2-40B4-BE49-F238E27FC236}">
                    <a16:creationId xmlns:a16="http://schemas.microsoft.com/office/drawing/2014/main" id="{0082AB1C-CAB9-4A82-92E0-42B0E7006CCE}"/>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945;p51">
                <a:extLst>
                  <a:ext uri="{FF2B5EF4-FFF2-40B4-BE49-F238E27FC236}">
                    <a16:creationId xmlns:a16="http://schemas.microsoft.com/office/drawing/2014/main" id="{C31C746B-9199-4BD3-B1DC-18736AC175F8}"/>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946;p51">
                <a:extLst>
                  <a:ext uri="{FF2B5EF4-FFF2-40B4-BE49-F238E27FC236}">
                    <a16:creationId xmlns:a16="http://schemas.microsoft.com/office/drawing/2014/main" id="{737055BB-4EFA-4B8C-986D-DF8090ADF459}"/>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947;p51">
                <a:extLst>
                  <a:ext uri="{FF2B5EF4-FFF2-40B4-BE49-F238E27FC236}">
                    <a16:creationId xmlns:a16="http://schemas.microsoft.com/office/drawing/2014/main" id="{F5D88761-7640-418A-9B6D-8BF940AA7761}"/>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948;p51">
                <a:extLst>
                  <a:ext uri="{FF2B5EF4-FFF2-40B4-BE49-F238E27FC236}">
                    <a16:creationId xmlns:a16="http://schemas.microsoft.com/office/drawing/2014/main" id="{BEC21883-FFC8-45F1-B00A-28EAF3C406DE}"/>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949;p51">
                <a:extLst>
                  <a:ext uri="{FF2B5EF4-FFF2-40B4-BE49-F238E27FC236}">
                    <a16:creationId xmlns:a16="http://schemas.microsoft.com/office/drawing/2014/main" id="{5F28DBBC-025B-447A-BE4B-38823BBB9C25}"/>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950;p51">
                <a:extLst>
                  <a:ext uri="{FF2B5EF4-FFF2-40B4-BE49-F238E27FC236}">
                    <a16:creationId xmlns:a16="http://schemas.microsoft.com/office/drawing/2014/main" id="{ECE8E113-B82D-4D49-810F-8DDE9F5E7B8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951;p51">
                <a:extLst>
                  <a:ext uri="{FF2B5EF4-FFF2-40B4-BE49-F238E27FC236}">
                    <a16:creationId xmlns:a16="http://schemas.microsoft.com/office/drawing/2014/main" id="{6680F098-57A0-42D6-A1A8-DB1E4014259D}"/>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952;p51">
                <a:extLst>
                  <a:ext uri="{FF2B5EF4-FFF2-40B4-BE49-F238E27FC236}">
                    <a16:creationId xmlns:a16="http://schemas.microsoft.com/office/drawing/2014/main" id="{921AAEA5-5EA5-4142-8631-24D033A1AAF0}"/>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953;p51">
                <a:extLst>
                  <a:ext uri="{FF2B5EF4-FFF2-40B4-BE49-F238E27FC236}">
                    <a16:creationId xmlns:a16="http://schemas.microsoft.com/office/drawing/2014/main" id="{EA7041D5-5AC4-46C2-8E0B-14EDCF9B0CBB}"/>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954;p51">
                <a:extLst>
                  <a:ext uri="{FF2B5EF4-FFF2-40B4-BE49-F238E27FC236}">
                    <a16:creationId xmlns:a16="http://schemas.microsoft.com/office/drawing/2014/main" id="{DFEB07E1-F613-4DA2-BE6C-8431551C9E3A}"/>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955;p51">
                <a:extLst>
                  <a:ext uri="{FF2B5EF4-FFF2-40B4-BE49-F238E27FC236}">
                    <a16:creationId xmlns:a16="http://schemas.microsoft.com/office/drawing/2014/main" id="{C9A0B631-8A1C-4A5D-9E39-C417647CE2F1}"/>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956;p51">
                <a:extLst>
                  <a:ext uri="{FF2B5EF4-FFF2-40B4-BE49-F238E27FC236}">
                    <a16:creationId xmlns:a16="http://schemas.microsoft.com/office/drawing/2014/main" id="{10F1B432-FAD8-412A-8AAE-4518B6F4777C}"/>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957;p51">
                <a:extLst>
                  <a:ext uri="{FF2B5EF4-FFF2-40B4-BE49-F238E27FC236}">
                    <a16:creationId xmlns:a16="http://schemas.microsoft.com/office/drawing/2014/main" id="{B5F3D3FD-B1D6-4582-8ED1-58F3258E425C}"/>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958;p51">
                <a:extLst>
                  <a:ext uri="{FF2B5EF4-FFF2-40B4-BE49-F238E27FC236}">
                    <a16:creationId xmlns:a16="http://schemas.microsoft.com/office/drawing/2014/main" id="{307B3825-BF8F-417A-BC24-DE49E4449244}"/>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959;p51">
                <a:extLst>
                  <a:ext uri="{FF2B5EF4-FFF2-40B4-BE49-F238E27FC236}">
                    <a16:creationId xmlns:a16="http://schemas.microsoft.com/office/drawing/2014/main" id="{3B0B5956-BB8C-4FED-8DC0-2553FE3AE7F1}"/>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960;p51">
                <a:extLst>
                  <a:ext uri="{FF2B5EF4-FFF2-40B4-BE49-F238E27FC236}">
                    <a16:creationId xmlns:a16="http://schemas.microsoft.com/office/drawing/2014/main" id="{336924F1-1CB9-42C2-BA57-573502452648}"/>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961;p51">
                <a:extLst>
                  <a:ext uri="{FF2B5EF4-FFF2-40B4-BE49-F238E27FC236}">
                    <a16:creationId xmlns:a16="http://schemas.microsoft.com/office/drawing/2014/main" id="{C295CFA2-3556-4F1D-9320-A7EE2ADF502C}"/>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962;p51">
                <a:extLst>
                  <a:ext uri="{FF2B5EF4-FFF2-40B4-BE49-F238E27FC236}">
                    <a16:creationId xmlns:a16="http://schemas.microsoft.com/office/drawing/2014/main" id="{55200B7A-084B-4612-BE6E-9B61F1FF9506}"/>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963;p51">
                <a:extLst>
                  <a:ext uri="{FF2B5EF4-FFF2-40B4-BE49-F238E27FC236}">
                    <a16:creationId xmlns:a16="http://schemas.microsoft.com/office/drawing/2014/main" id="{264416C9-21BC-4FDD-99A2-6EC522E67288}"/>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964;p51">
                <a:extLst>
                  <a:ext uri="{FF2B5EF4-FFF2-40B4-BE49-F238E27FC236}">
                    <a16:creationId xmlns:a16="http://schemas.microsoft.com/office/drawing/2014/main" id="{74FAA77B-1DF3-432E-8B94-0A7CBCEF7467}"/>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965;p51">
                <a:extLst>
                  <a:ext uri="{FF2B5EF4-FFF2-40B4-BE49-F238E27FC236}">
                    <a16:creationId xmlns:a16="http://schemas.microsoft.com/office/drawing/2014/main" id="{2480ED78-9674-49B5-B3E6-368D379FC10F}"/>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966;p51">
                <a:extLst>
                  <a:ext uri="{FF2B5EF4-FFF2-40B4-BE49-F238E27FC236}">
                    <a16:creationId xmlns:a16="http://schemas.microsoft.com/office/drawing/2014/main" id="{22B034C8-F311-406C-B778-C9336D47611F}"/>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967;p51">
                <a:extLst>
                  <a:ext uri="{FF2B5EF4-FFF2-40B4-BE49-F238E27FC236}">
                    <a16:creationId xmlns:a16="http://schemas.microsoft.com/office/drawing/2014/main" id="{A86782F6-9ECD-46D1-80D6-AFA42FB51863}"/>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968;p51">
                <a:extLst>
                  <a:ext uri="{FF2B5EF4-FFF2-40B4-BE49-F238E27FC236}">
                    <a16:creationId xmlns:a16="http://schemas.microsoft.com/office/drawing/2014/main" id="{5E7219B2-AA38-46DB-9716-6523DBCB69F2}"/>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969;p51">
                <a:extLst>
                  <a:ext uri="{FF2B5EF4-FFF2-40B4-BE49-F238E27FC236}">
                    <a16:creationId xmlns:a16="http://schemas.microsoft.com/office/drawing/2014/main" id="{62F19D7F-09AA-46EA-8445-C1A466529687}"/>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970;p51">
                <a:extLst>
                  <a:ext uri="{FF2B5EF4-FFF2-40B4-BE49-F238E27FC236}">
                    <a16:creationId xmlns:a16="http://schemas.microsoft.com/office/drawing/2014/main" id="{44680B31-83A1-4FFF-97F9-E0DED22B482B}"/>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971;p51">
                <a:extLst>
                  <a:ext uri="{FF2B5EF4-FFF2-40B4-BE49-F238E27FC236}">
                    <a16:creationId xmlns:a16="http://schemas.microsoft.com/office/drawing/2014/main" id="{328C780C-0053-4EFC-810E-1FACDB8D3698}"/>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972;p51">
                <a:extLst>
                  <a:ext uri="{FF2B5EF4-FFF2-40B4-BE49-F238E27FC236}">
                    <a16:creationId xmlns:a16="http://schemas.microsoft.com/office/drawing/2014/main" id="{118CE55C-1C68-4A30-8EEB-498CFA023B04}"/>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973;p51">
                <a:extLst>
                  <a:ext uri="{FF2B5EF4-FFF2-40B4-BE49-F238E27FC236}">
                    <a16:creationId xmlns:a16="http://schemas.microsoft.com/office/drawing/2014/main" id="{A04F3A44-A2CE-497D-B125-61E172617277}"/>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974;p51">
                <a:extLst>
                  <a:ext uri="{FF2B5EF4-FFF2-40B4-BE49-F238E27FC236}">
                    <a16:creationId xmlns:a16="http://schemas.microsoft.com/office/drawing/2014/main" id="{3E823A44-0C6D-4D61-A9E9-6B8603DDEAB4}"/>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975;p51">
                <a:extLst>
                  <a:ext uri="{FF2B5EF4-FFF2-40B4-BE49-F238E27FC236}">
                    <a16:creationId xmlns:a16="http://schemas.microsoft.com/office/drawing/2014/main" id="{AE740447-DC7D-4EBB-A39D-6C3AE63BB5C5}"/>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976;p51">
                <a:extLst>
                  <a:ext uri="{FF2B5EF4-FFF2-40B4-BE49-F238E27FC236}">
                    <a16:creationId xmlns:a16="http://schemas.microsoft.com/office/drawing/2014/main" id="{385C485C-79DB-43F8-8F3A-242F5E3EF28D}"/>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977;p51">
                <a:extLst>
                  <a:ext uri="{FF2B5EF4-FFF2-40B4-BE49-F238E27FC236}">
                    <a16:creationId xmlns:a16="http://schemas.microsoft.com/office/drawing/2014/main" id="{D07FDA62-A0EE-4D97-BAD7-ED9EA3701E8D}"/>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978;p51">
                <a:extLst>
                  <a:ext uri="{FF2B5EF4-FFF2-40B4-BE49-F238E27FC236}">
                    <a16:creationId xmlns:a16="http://schemas.microsoft.com/office/drawing/2014/main" id="{14DA160E-4A4A-4384-BCAB-037BFF4159E4}"/>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979;p51">
                <a:extLst>
                  <a:ext uri="{FF2B5EF4-FFF2-40B4-BE49-F238E27FC236}">
                    <a16:creationId xmlns:a16="http://schemas.microsoft.com/office/drawing/2014/main" id="{B8A116E8-C666-44FB-8941-F450D7F9ABE5}"/>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980;p51">
                <a:extLst>
                  <a:ext uri="{FF2B5EF4-FFF2-40B4-BE49-F238E27FC236}">
                    <a16:creationId xmlns:a16="http://schemas.microsoft.com/office/drawing/2014/main" id="{8D2A7CEA-5099-4758-B602-7984FA11341F}"/>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981;p51">
                <a:extLst>
                  <a:ext uri="{FF2B5EF4-FFF2-40B4-BE49-F238E27FC236}">
                    <a16:creationId xmlns:a16="http://schemas.microsoft.com/office/drawing/2014/main" id="{315A5E38-871A-4148-A1F0-39B290FE18AE}"/>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982;p51">
                <a:extLst>
                  <a:ext uri="{FF2B5EF4-FFF2-40B4-BE49-F238E27FC236}">
                    <a16:creationId xmlns:a16="http://schemas.microsoft.com/office/drawing/2014/main" id="{DA280EFA-A7D8-4DC3-90C2-D367B19267ED}"/>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983;p51">
                <a:extLst>
                  <a:ext uri="{FF2B5EF4-FFF2-40B4-BE49-F238E27FC236}">
                    <a16:creationId xmlns:a16="http://schemas.microsoft.com/office/drawing/2014/main" id="{5BFA209C-9790-4251-857B-9EA688E5501A}"/>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984;p51">
                <a:extLst>
                  <a:ext uri="{FF2B5EF4-FFF2-40B4-BE49-F238E27FC236}">
                    <a16:creationId xmlns:a16="http://schemas.microsoft.com/office/drawing/2014/main" id="{BEF50B04-A1BE-4A6B-8F53-23AD8C499B8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985;p51">
                <a:extLst>
                  <a:ext uri="{FF2B5EF4-FFF2-40B4-BE49-F238E27FC236}">
                    <a16:creationId xmlns:a16="http://schemas.microsoft.com/office/drawing/2014/main" id="{1350387B-638F-4B69-BDBA-DFCD97E13423}"/>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986;p51">
                <a:extLst>
                  <a:ext uri="{FF2B5EF4-FFF2-40B4-BE49-F238E27FC236}">
                    <a16:creationId xmlns:a16="http://schemas.microsoft.com/office/drawing/2014/main" id="{57035BB4-D878-4D3B-B078-233B7A9424DF}"/>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987;p51">
                <a:extLst>
                  <a:ext uri="{FF2B5EF4-FFF2-40B4-BE49-F238E27FC236}">
                    <a16:creationId xmlns:a16="http://schemas.microsoft.com/office/drawing/2014/main" id="{5BE223D8-7B67-40E3-B3A8-897AF183C73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988;p51">
                <a:extLst>
                  <a:ext uri="{FF2B5EF4-FFF2-40B4-BE49-F238E27FC236}">
                    <a16:creationId xmlns:a16="http://schemas.microsoft.com/office/drawing/2014/main" id="{A5652157-7028-43CD-80A7-7DC612AC9822}"/>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989;p51">
                <a:extLst>
                  <a:ext uri="{FF2B5EF4-FFF2-40B4-BE49-F238E27FC236}">
                    <a16:creationId xmlns:a16="http://schemas.microsoft.com/office/drawing/2014/main" id="{705546AF-893F-4CE7-809E-E955951DD52D}"/>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990;p51">
                <a:extLst>
                  <a:ext uri="{FF2B5EF4-FFF2-40B4-BE49-F238E27FC236}">
                    <a16:creationId xmlns:a16="http://schemas.microsoft.com/office/drawing/2014/main" id="{72090970-E2D7-480D-B23C-CFAB177274A5}"/>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991;p51">
                <a:extLst>
                  <a:ext uri="{FF2B5EF4-FFF2-40B4-BE49-F238E27FC236}">
                    <a16:creationId xmlns:a16="http://schemas.microsoft.com/office/drawing/2014/main" id="{792EBF71-4939-4A57-B640-5C95D2ED9EAE}"/>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992;p51">
                <a:extLst>
                  <a:ext uri="{FF2B5EF4-FFF2-40B4-BE49-F238E27FC236}">
                    <a16:creationId xmlns:a16="http://schemas.microsoft.com/office/drawing/2014/main" id="{3EA8DA47-0A53-404D-AD4C-5BE0D6360AB9}"/>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993;p51">
                <a:extLst>
                  <a:ext uri="{FF2B5EF4-FFF2-40B4-BE49-F238E27FC236}">
                    <a16:creationId xmlns:a16="http://schemas.microsoft.com/office/drawing/2014/main" id="{9BFDB78D-5CB9-463F-9FE1-738890A94969}"/>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994;p51">
                <a:extLst>
                  <a:ext uri="{FF2B5EF4-FFF2-40B4-BE49-F238E27FC236}">
                    <a16:creationId xmlns:a16="http://schemas.microsoft.com/office/drawing/2014/main" id="{E24C8BF1-B811-49F4-94D4-11F1838D9A3B}"/>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995;p51">
                <a:extLst>
                  <a:ext uri="{FF2B5EF4-FFF2-40B4-BE49-F238E27FC236}">
                    <a16:creationId xmlns:a16="http://schemas.microsoft.com/office/drawing/2014/main" id="{D5420D24-9E5B-4F19-A875-2871EFBA8ABF}"/>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996;p51">
                <a:extLst>
                  <a:ext uri="{FF2B5EF4-FFF2-40B4-BE49-F238E27FC236}">
                    <a16:creationId xmlns:a16="http://schemas.microsoft.com/office/drawing/2014/main" id="{164C6C6D-A047-4026-A0A3-3C52C6465794}"/>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997;p51">
                <a:extLst>
                  <a:ext uri="{FF2B5EF4-FFF2-40B4-BE49-F238E27FC236}">
                    <a16:creationId xmlns:a16="http://schemas.microsoft.com/office/drawing/2014/main" id="{320AEFDC-3DA7-4332-8E18-F7602019DE57}"/>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998;p51">
                <a:extLst>
                  <a:ext uri="{FF2B5EF4-FFF2-40B4-BE49-F238E27FC236}">
                    <a16:creationId xmlns:a16="http://schemas.microsoft.com/office/drawing/2014/main" id="{6985FDF2-BCBC-4F25-B8B9-C61B3ECC325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6999;p51">
                <a:extLst>
                  <a:ext uri="{FF2B5EF4-FFF2-40B4-BE49-F238E27FC236}">
                    <a16:creationId xmlns:a16="http://schemas.microsoft.com/office/drawing/2014/main" id="{66A5A1A3-E70C-40B6-A157-C5F7FC21F404}"/>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000;p51">
                <a:extLst>
                  <a:ext uri="{FF2B5EF4-FFF2-40B4-BE49-F238E27FC236}">
                    <a16:creationId xmlns:a16="http://schemas.microsoft.com/office/drawing/2014/main" id="{A3B28700-8340-4919-8B4E-534EF8999C9B}"/>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001;p51">
                <a:extLst>
                  <a:ext uri="{FF2B5EF4-FFF2-40B4-BE49-F238E27FC236}">
                    <a16:creationId xmlns:a16="http://schemas.microsoft.com/office/drawing/2014/main" id="{CB8839E3-D076-48EA-802E-5B40F7248C98}"/>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002;p51">
                <a:extLst>
                  <a:ext uri="{FF2B5EF4-FFF2-40B4-BE49-F238E27FC236}">
                    <a16:creationId xmlns:a16="http://schemas.microsoft.com/office/drawing/2014/main" id="{A30CEDF5-BB29-4306-8BAD-598A279B240D}"/>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003;p51">
                <a:extLst>
                  <a:ext uri="{FF2B5EF4-FFF2-40B4-BE49-F238E27FC236}">
                    <a16:creationId xmlns:a16="http://schemas.microsoft.com/office/drawing/2014/main" id="{3C7C7AC5-E675-4931-BFF5-A8E52BAA917F}"/>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004;p51">
                <a:extLst>
                  <a:ext uri="{FF2B5EF4-FFF2-40B4-BE49-F238E27FC236}">
                    <a16:creationId xmlns:a16="http://schemas.microsoft.com/office/drawing/2014/main" id="{8650CACF-C029-41DC-B957-30FF047925DB}"/>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005;p51">
                <a:extLst>
                  <a:ext uri="{FF2B5EF4-FFF2-40B4-BE49-F238E27FC236}">
                    <a16:creationId xmlns:a16="http://schemas.microsoft.com/office/drawing/2014/main" id="{B9C5CB85-8202-499A-AFE8-A5F2B793EB4A}"/>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006;p51">
                <a:extLst>
                  <a:ext uri="{FF2B5EF4-FFF2-40B4-BE49-F238E27FC236}">
                    <a16:creationId xmlns:a16="http://schemas.microsoft.com/office/drawing/2014/main" id="{A342537E-822A-4C49-B40A-EE625ACC837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007;p51">
                <a:extLst>
                  <a:ext uri="{FF2B5EF4-FFF2-40B4-BE49-F238E27FC236}">
                    <a16:creationId xmlns:a16="http://schemas.microsoft.com/office/drawing/2014/main" id="{C03E2053-D89D-4A99-B346-02F2518FF8D4}"/>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008;p51">
                <a:extLst>
                  <a:ext uri="{FF2B5EF4-FFF2-40B4-BE49-F238E27FC236}">
                    <a16:creationId xmlns:a16="http://schemas.microsoft.com/office/drawing/2014/main" id="{E54F08BF-BFB2-49BF-B17F-9277F1B782AD}"/>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009;p51">
                <a:extLst>
                  <a:ext uri="{FF2B5EF4-FFF2-40B4-BE49-F238E27FC236}">
                    <a16:creationId xmlns:a16="http://schemas.microsoft.com/office/drawing/2014/main" id="{CF611197-2E55-4FC8-95E3-CA2227C28BD1}"/>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010;p51">
                <a:extLst>
                  <a:ext uri="{FF2B5EF4-FFF2-40B4-BE49-F238E27FC236}">
                    <a16:creationId xmlns:a16="http://schemas.microsoft.com/office/drawing/2014/main" id="{38026A46-3774-43A9-8097-94A0B1FBEE11}"/>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011;p51">
                <a:extLst>
                  <a:ext uri="{FF2B5EF4-FFF2-40B4-BE49-F238E27FC236}">
                    <a16:creationId xmlns:a16="http://schemas.microsoft.com/office/drawing/2014/main" id="{CB7237C3-6ECB-4384-8BE4-72004DC22D2A}"/>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012;p51">
                <a:extLst>
                  <a:ext uri="{FF2B5EF4-FFF2-40B4-BE49-F238E27FC236}">
                    <a16:creationId xmlns:a16="http://schemas.microsoft.com/office/drawing/2014/main" id="{697D4D23-D827-4942-8358-F467496249B0}"/>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013;p51">
                <a:extLst>
                  <a:ext uri="{FF2B5EF4-FFF2-40B4-BE49-F238E27FC236}">
                    <a16:creationId xmlns:a16="http://schemas.microsoft.com/office/drawing/2014/main" id="{B12C8999-58BF-4B03-8AFE-AB5D2B7106A8}"/>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014;p51">
                <a:extLst>
                  <a:ext uri="{FF2B5EF4-FFF2-40B4-BE49-F238E27FC236}">
                    <a16:creationId xmlns:a16="http://schemas.microsoft.com/office/drawing/2014/main" id="{19261F34-0E8B-4646-984E-6C536EE68014}"/>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015;p51">
                <a:extLst>
                  <a:ext uri="{FF2B5EF4-FFF2-40B4-BE49-F238E27FC236}">
                    <a16:creationId xmlns:a16="http://schemas.microsoft.com/office/drawing/2014/main" id="{24B75338-9D10-4935-9670-091C3AFD5AD5}"/>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016;p51">
                <a:extLst>
                  <a:ext uri="{FF2B5EF4-FFF2-40B4-BE49-F238E27FC236}">
                    <a16:creationId xmlns:a16="http://schemas.microsoft.com/office/drawing/2014/main" id="{BD30B55C-639F-44C7-8649-BB1A54CD2493}"/>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017;p51">
                <a:extLst>
                  <a:ext uri="{FF2B5EF4-FFF2-40B4-BE49-F238E27FC236}">
                    <a16:creationId xmlns:a16="http://schemas.microsoft.com/office/drawing/2014/main" id="{9ADB3014-B3F1-49A3-8CC6-870DF993E2B3}"/>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018;p51">
                <a:extLst>
                  <a:ext uri="{FF2B5EF4-FFF2-40B4-BE49-F238E27FC236}">
                    <a16:creationId xmlns:a16="http://schemas.microsoft.com/office/drawing/2014/main" id="{CF653007-F02C-4ECD-9268-92FD78B69D2A}"/>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019;p51">
                <a:extLst>
                  <a:ext uri="{FF2B5EF4-FFF2-40B4-BE49-F238E27FC236}">
                    <a16:creationId xmlns:a16="http://schemas.microsoft.com/office/drawing/2014/main" id="{7AEBCD94-56BB-4744-887D-F7DEB96F6A07}"/>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020;p51">
                <a:extLst>
                  <a:ext uri="{FF2B5EF4-FFF2-40B4-BE49-F238E27FC236}">
                    <a16:creationId xmlns:a16="http://schemas.microsoft.com/office/drawing/2014/main" id="{FF4532B8-9B27-4B32-AF64-7BA1FF61D7BF}"/>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021;p51">
                <a:extLst>
                  <a:ext uri="{FF2B5EF4-FFF2-40B4-BE49-F238E27FC236}">
                    <a16:creationId xmlns:a16="http://schemas.microsoft.com/office/drawing/2014/main" id="{F2B9E3AD-A76B-4EAB-B15C-946C160AB72D}"/>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022;p51">
                <a:extLst>
                  <a:ext uri="{FF2B5EF4-FFF2-40B4-BE49-F238E27FC236}">
                    <a16:creationId xmlns:a16="http://schemas.microsoft.com/office/drawing/2014/main" id="{E71D9964-AA41-4A79-BFE1-F756A2FFD57A}"/>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023;p51">
                <a:extLst>
                  <a:ext uri="{FF2B5EF4-FFF2-40B4-BE49-F238E27FC236}">
                    <a16:creationId xmlns:a16="http://schemas.microsoft.com/office/drawing/2014/main" id="{73D476F4-D04B-4B12-9DBB-1EFE785C8AA4}"/>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024;p51">
                <a:extLst>
                  <a:ext uri="{FF2B5EF4-FFF2-40B4-BE49-F238E27FC236}">
                    <a16:creationId xmlns:a16="http://schemas.microsoft.com/office/drawing/2014/main" id="{01B0654B-03FC-4C0D-BE7D-52F92D02D43D}"/>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025;p51">
                <a:extLst>
                  <a:ext uri="{FF2B5EF4-FFF2-40B4-BE49-F238E27FC236}">
                    <a16:creationId xmlns:a16="http://schemas.microsoft.com/office/drawing/2014/main" id="{5DC1E832-4A52-4205-91B9-8914684456B0}"/>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26;p51">
                <a:extLst>
                  <a:ext uri="{FF2B5EF4-FFF2-40B4-BE49-F238E27FC236}">
                    <a16:creationId xmlns:a16="http://schemas.microsoft.com/office/drawing/2014/main" id="{4CDDCF2A-C845-4BE9-A1D1-52EA07A657AE}"/>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27;p51">
                <a:extLst>
                  <a:ext uri="{FF2B5EF4-FFF2-40B4-BE49-F238E27FC236}">
                    <a16:creationId xmlns:a16="http://schemas.microsoft.com/office/drawing/2014/main" id="{B5304C22-DA08-4EBA-8D9F-704AA6269F26}"/>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28;p51">
                <a:extLst>
                  <a:ext uri="{FF2B5EF4-FFF2-40B4-BE49-F238E27FC236}">
                    <a16:creationId xmlns:a16="http://schemas.microsoft.com/office/drawing/2014/main" id="{2D8E8108-7746-42D2-87B1-4F05A41861E5}"/>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DE82F2E-D69D-422B-941F-B199ABC96B47}"/>
              </a:ext>
            </a:extLst>
          </p:cNvPr>
          <p:cNvPicPr>
            <a:picLocks noChangeAspect="1"/>
          </p:cNvPicPr>
          <p:nvPr/>
        </p:nvPicPr>
        <p:blipFill>
          <a:blip r:embed="rId3"/>
          <a:stretch>
            <a:fillRect/>
          </a:stretch>
        </p:blipFill>
        <p:spPr>
          <a:xfrm>
            <a:off x="4572000" y="840238"/>
            <a:ext cx="3994702" cy="4148958"/>
          </a:xfrm>
          <a:prstGeom prst="rect">
            <a:avLst/>
          </a:prstGeom>
        </p:spPr>
      </p:pic>
    </p:spTree>
    <p:extLst>
      <p:ext uri="{BB962C8B-B14F-4D97-AF65-F5344CB8AC3E}">
        <p14:creationId xmlns:p14="http://schemas.microsoft.com/office/powerpoint/2010/main" val="1459024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88"/>
        <p:cNvGrpSpPr/>
        <p:nvPr/>
      </p:nvGrpSpPr>
      <p:grpSpPr>
        <a:xfrm>
          <a:off x="0" y="0"/>
          <a:ext cx="0" cy="0"/>
          <a:chOff x="0" y="0"/>
          <a:chExt cx="0" cy="0"/>
        </a:xfrm>
      </p:grpSpPr>
      <p:sp>
        <p:nvSpPr>
          <p:cNvPr id="3290" name="Google Shape;3290;p33"/>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Session 2 B</a:t>
            </a:r>
          </a:p>
        </p:txBody>
      </p:sp>
      <p:grpSp>
        <p:nvGrpSpPr>
          <p:cNvPr id="3292" name="Google Shape;3292;p33"/>
          <p:cNvGrpSpPr/>
          <p:nvPr/>
        </p:nvGrpSpPr>
        <p:grpSpPr>
          <a:xfrm>
            <a:off x="8029241" y="154008"/>
            <a:ext cx="264001" cy="226285"/>
            <a:chOff x="753950" y="238125"/>
            <a:chExt cx="6111125" cy="5238075"/>
          </a:xfrm>
        </p:grpSpPr>
        <p:sp>
          <p:nvSpPr>
            <p:cNvPr id="3293" name="Google Shape;3293;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0" name="Google Shape;3320;p33"/>
          <p:cNvGrpSpPr/>
          <p:nvPr/>
        </p:nvGrpSpPr>
        <p:grpSpPr>
          <a:xfrm>
            <a:off x="8365321" y="154008"/>
            <a:ext cx="264001" cy="226285"/>
            <a:chOff x="753950" y="238125"/>
            <a:chExt cx="6111125" cy="5238075"/>
          </a:xfrm>
        </p:grpSpPr>
        <p:sp>
          <p:nvSpPr>
            <p:cNvPr id="3321" name="Google Shape;3321;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8" name="Google Shape;3348;p33"/>
          <p:cNvGrpSpPr/>
          <p:nvPr/>
        </p:nvGrpSpPr>
        <p:grpSpPr>
          <a:xfrm>
            <a:off x="8701401" y="154008"/>
            <a:ext cx="264001" cy="226285"/>
            <a:chOff x="753950" y="238125"/>
            <a:chExt cx="6111125" cy="5238075"/>
          </a:xfrm>
        </p:grpSpPr>
        <p:sp>
          <p:nvSpPr>
            <p:cNvPr id="3349" name="Google Shape;3349;p33"/>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3"/>
            <p:cNvSpPr/>
            <p:nvPr/>
          </p:nvSpPr>
          <p:spPr>
            <a:xfrm>
              <a:off x="4245994" y="1111175"/>
              <a:ext cx="872975" cy="872925"/>
            </a:xfrm>
            <a:custGeom>
              <a:avLst/>
              <a:gdLst/>
              <a:ahLst/>
              <a:cxnLst/>
              <a:rect l="l" t="t" r="r" b="b"/>
              <a:pathLst>
                <a:path w="34919" h="34917" extrusionOk="0">
                  <a:moveTo>
                    <a:pt x="0" y="0"/>
                  </a:moveTo>
                  <a:lnTo>
                    <a:pt x="0" y="34917"/>
                  </a:lnTo>
                  <a:lnTo>
                    <a:pt x="34918" y="34917"/>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3"/>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3"/>
            <p:cNvSpPr/>
            <p:nvPr/>
          </p:nvSpPr>
          <p:spPr>
            <a:xfrm>
              <a:off x="4245994" y="1984125"/>
              <a:ext cx="872975" cy="873025"/>
            </a:xfrm>
            <a:custGeom>
              <a:avLst/>
              <a:gdLst/>
              <a:ahLst/>
              <a:cxnLst/>
              <a:rect l="l" t="t" r="r" b="b"/>
              <a:pathLst>
                <a:path w="34919" h="34921" extrusionOk="0">
                  <a:moveTo>
                    <a:pt x="0" y="0"/>
                  </a:moveTo>
                  <a:lnTo>
                    <a:pt x="0" y="34921"/>
                  </a:lnTo>
                  <a:lnTo>
                    <a:pt x="34918" y="34921"/>
                  </a:lnTo>
                  <a:lnTo>
                    <a:pt x="3491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3"/>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3"/>
            <p:cNvSpPr/>
            <p:nvPr/>
          </p:nvSpPr>
          <p:spPr>
            <a:xfrm>
              <a:off x="2499969" y="2857125"/>
              <a:ext cx="873000" cy="873125"/>
            </a:xfrm>
            <a:custGeom>
              <a:avLst/>
              <a:gdLst/>
              <a:ahLst/>
              <a:cxnLst/>
              <a:rect l="l" t="t" r="r" b="b"/>
              <a:pathLst>
                <a:path w="34920" h="34925" extrusionOk="0">
                  <a:moveTo>
                    <a:pt x="0" y="1"/>
                  </a:moveTo>
                  <a:lnTo>
                    <a:pt x="0" y="34924"/>
                  </a:lnTo>
                  <a:lnTo>
                    <a:pt x="34919" y="34924"/>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a:off x="4246075" y="2857125"/>
              <a:ext cx="872975" cy="873125"/>
            </a:xfrm>
            <a:custGeom>
              <a:avLst/>
              <a:gdLst/>
              <a:ahLst/>
              <a:cxnLst/>
              <a:rect l="l" t="t" r="r" b="b"/>
              <a:pathLst>
                <a:path w="34919" h="34925" extrusionOk="0">
                  <a:moveTo>
                    <a:pt x="0" y="1"/>
                  </a:moveTo>
                  <a:lnTo>
                    <a:pt x="0" y="34924"/>
                  </a:lnTo>
                  <a:lnTo>
                    <a:pt x="34918" y="34924"/>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3121;p30">
            <a:extLst>
              <a:ext uri="{FF2B5EF4-FFF2-40B4-BE49-F238E27FC236}">
                <a16:creationId xmlns:a16="http://schemas.microsoft.com/office/drawing/2014/main" id="{4E1FB280-2E65-47CD-950E-A0CCB29A55F0}"/>
              </a:ext>
            </a:extLst>
          </p:cNvPr>
          <p:cNvSpPr txBox="1">
            <a:spLocks noGrp="1"/>
          </p:cNvSpPr>
          <p:nvPr>
            <p:ph type="title"/>
          </p:nvPr>
        </p:nvSpPr>
        <p:spPr>
          <a:xfrm>
            <a:off x="1334700" y="1667625"/>
            <a:ext cx="6474600" cy="1610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dirty="0">
                <a:solidFill>
                  <a:schemeClr val="accent6">
                    <a:lumMod val="40000"/>
                    <a:lumOff val="60000"/>
                  </a:schemeClr>
                </a:solidFill>
              </a:rPr>
            </a:br>
            <a:r>
              <a:rPr lang="fr-FR" dirty="0">
                <a:solidFill>
                  <a:schemeClr val="accent6">
                    <a:lumMod val="40000"/>
                    <a:lumOff val="60000"/>
                  </a:schemeClr>
                </a:solidFill>
              </a:rPr>
              <a:t>Déplacements des Aliens</a:t>
            </a:r>
            <a:br>
              <a:rPr lang="fr-FR" dirty="0">
                <a:solidFill>
                  <a:schemeClr val="accent6">
                    <a:lumMod val="40000"/>
                    <a:lumOff val="60000"/>
                  </a:schemeClr>
                </a:solidFill>
              </a:rPr>
            </a:br>
            <a:r>
              <a:rPr lang="fr-FR" dirty="0">
                <a:solidFill>
                  <a:schemeClr val="accent6">
                    <a:lumMod val="40000"/>
                    <a:lumOff val="60000"/>
                  </a:schemeClr>
                </a:solidFill>
              </a:rPr>
              <a:t>Gestion de la vie du joueur</a:t>
            </a:r>
            <a:br>
              <a:rPr lang="fr-FR" dirty="0">
                <a:solidFill>
                  <a:schemeClr val="accent6">
                    <a:lumMod val="40000"/>
                    <a:lumOff val="60000"/>
                  </a:schemeClr>
                </a:solidFill>
              </a:rPr>
            </a:br>
            <a:br>
              <a:rPr lang="fr-FR" dirty="0">
                <a:solidFill>
                  <a:schemeClr val="accent6">
                    <a:lumMod val="40000"/>
                    <a:lumOff val="60000"/>
                  </a:schemeClr>
                </a:solidFill>
              </a:rPr>
            </a:br>
            <a:endParaRPr dirty="0">
              <a:solidFill>
                <a:schemeClr val="accent6">
                  <a:lumMod val="40000"/>
                  <a:lumOff val="60000"/>
                </a:schemeClr>
              </a:solidFill>
            </a:endParaRPr>
          </a:p>
        </p:txBody>
      </p:sp>
    </p:spTree>
    <p:extLst>
      <p:ext uri="{BB962C8B-B14F-4D97-AF65-F5344CB8AC3E}">
        <p14:creationId xmlns:p14="http://schemas.microsoft.com/office/powerpoint/2010/main" val="1928187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1" name="Google Shape;3381;p34"/>
          <p:cNvSpPr txBox="1">
            <a:spLocks noGrp="1"/>
          </p:cNvSpPr>
          <p:nvPr>
            <p:ph type="title"/>
          </p:nvPr>
        </p:nvSpPr>
        <p:spPr>
          <a:xfrm>
            <a:off x="4221568" y="178700"/>
            <a:ext cx="4711892"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Déplacement des Aliens</a:t>
            </a:r>
            <a:endParaRPr dirty="0"/>
          </a:p>
        </p:txBody>
      </p:sp>
      <p:grpSp>
        <p:nvGrpSpPr>
          <p:cNvPr id="3382" name="Google Shape;3382;p34"/>
          <p:cNvGrpSpPr/>
          <p:nvPr/>
        </p:nvGrpSpPr>
        <p:grpSpPr>
          <a:xfrm rot="-5400000">
            <a:off x="4450609" y="384121"/>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8461391" y="404001"/>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92" name="Google Shape;3392;p34"/>
          <p:cNvPicPr preferRelativeResize="0"/>
          <p:nvPr/>
        </p:nvPicPr>
        <p:blipFill rotWithShape="1">
          <a:blip r:embed="rId3">
            <a:alphaModFix/>
          </a:blip>
          <a:srcRect l="10039" r="14641"/>
          <a:stretch/>
        </p:blipFill>
        <p:spPr>
          <a:xfrm>
            <a:off x="0" y="0"/>
            <a:ext cx="3873778" cy="5143499"/>
          </a:xfrm>
          <a:prstGeom prst="rect">
            <a:avLst/>
          </a:prstGeom>
          <a:noFill/>
          <a:ln>
            <a:noFill/>
          </a:ln>
        </p:spPr>
      </p:pic>
      <p:pic>
        <p:nvPicPr>
          <p:cNvPr id="2" name="Picture 1">
            <a:extLst>
              <a:ext uri="{FF2B5EF4-FFF2-40B4-BE49-F238E27FC236}">
                <a16:creationId xmlns:a16="http://schemas.microsoft.com/office/drawing/2014/main" id="{893DF226-1D41-401D-BB94-1B355BF9D262}"/>
              </a:ext>
            </a:extLst>
          </p:cNvPr>
          <p:cNvPicPr>
            <a:picLocks noChangeAspect="1"/>
          </p:cNvPicPr>
          <p:nvPr/>
        </p:nvPicPr>
        <p:blipFill>
          <a:blip r:embed="rId4"/>
          <a:stretch>
            <a:fillRect/>
          </a:stretch>
        </p:blipFill>
        <p:spPr>
          <a:xfrm>
            <a:off x="6789528" y="726386"/>
            <a:ext cx="2255036" cy="2342115"/>
          </a:xfrm>
          <a:prstGeom prst="rect">
            <a:avLst/>
          </a:prstGeom>
        </p:spPr>
      </p:pic>
      <p:sp>
        <p:nvSpPr>
          <p:cNvPr id="4" name="Rectangle 3">
            <a:extLst>
              <a:ext uri="{FF2B5EF4-FFF2-40B4-BE49-F238E27FC236}">
                <a16:creationId xmlns:a16="http://schemas.microsoft.com/office/drawing/2014/main" id="{FD5C22DD-C16E-422C-AE59-6796594B4C09}"/>
              </a:ext>
            </a:extLst>
          </p:cNvPr>
          <p:cNvSpPr/>
          <p:nvPr/>
        </p:nvSpPr>
        <p:spPr>
          <a:xfrm>
            <a:off x="7138368" y="998683"/>
            <a:ext cx="1501107" cy="757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Callout: Bent Line 6">
            <a:extLst>
              <a:ext uri="{FF2B5EF4-FFF2-40B4-BE49-F238E27FC236}">
                <a16:creationId xmlns:a16="http://schemas.microsoft.com/office/drawing/2014/main" id="{0429DA81-FE01-4A94-A3F2-ED4884FD4A31}"/>
              </a:ext>
            </a:extLst>
          </p:cNvPr>
          <p:cNvSpPr/>
          <p:nvPr/>
        </p:nvSpPr>
        <p:spPr>
          <a:xfrm>
            <a:off x="7138368" y="3174437"/>
            <a:ext cx="1793254" cy="481201"/>
          </a:xfrm>
          <a:prstGeom prst="borderCallout2">
            <a:avLst>
              <a:gd name="adj1" fmla="val 18750"/>
              <a:gd name="adj2" fmla="val -8333"/>
              <a:gd name="adj3" fmla="val 18750"/>
              <a:gd name="adj4" fmla="val -16667"/>
              <a:gd name="adj5" fmla="val -288133"/>
              <a:gd name="adj6" fmla="val -87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Rectangle utilisé pour définir l’occupation du groupe d’Alien</a:t>
            </a:r>
          </a:p>
        </p:txBody>
      </p:sp>
      <p:sp>
        <p:nvSpPr>
          <p:cNvPr id="5" name="TextBox 4">
            <a:extLst>
              <a:ext uri="{FF2B5EF4-FFF2-40B4-BE49-F238E27FC236}">
                <a16:creationId xmlns:a16="http://schemas.microsoft.com/office/drawing/2014/main" id="{6AB4D29D-8317-40CC-95A2-7CEABE6751D6}"/>
              </a:ext>
            </a:extLst>
          </p:cNvPr>
          <p:cNvSpPr txBox="1"/>
          <p:nvPr/>
        </p:nvSpPr>
        <p:spPr>
          <a:xfrm>
            <a:off x="4027746" y="751396"/>
            <a:ext cx="2650678" cy="4401205"/>
          </a:xfrm>
          <a:prstGeom prst="rect">
            <a:avLst/>
          </a:prstGeom>
          <a:noFill/>
        </p:spPr>
        <p:txBody>
          <a:bodyPr wrap="square" rtlCol="0">
            <a:spAutoFit/>
          </a:bodyPr>
          <a:lstStyle/>
          <a:p>
            <a:pPr marL="285750" indent="-285750">
              <a:buClr>
                <a:schemeClr val="bg1"/>
              </a:buClr>
              <a:buSzPct val="150000"/>
              <a:buFont typeface="Wingdings" panose="05000000000000000000" pitchFamily="2" charset="2"/>
              <a:buChar char="="/>
            </a:pPr>
            <a:r>
              <a:rPr lang="fr-FR" dirty="0">
                <a:solidFill>
                  <a:schemeClr val="bg1"/>
                </a:solidFill>
              </a:rPr>
              <a:t>Dans le jeu les aliens se déplacent en groupe, c’est une des grandes caractéristiques du </a:t>
            </a:r>
            <a:r>
              <a:rPr lang="fr-FR" i="1" dirty="0">
                <a:solidFill>
                  <a:schemeClr val="bg1"/>
                </a:solidFill>
              </a:rPr>
              <a:t>gameplay</a:t>
            </a:r>
            <a:r>
              <a:rPr lang="fr-FR" dirty="0">
                <a:solidFill>
                  <a:schemeClr val="bg1"/>
                </a:solidFill>
              </a:rPr>
              <a:t> !</a:t>
            </a:r>
          </a:p>
          <a:p>
            <a:pPr marL="285750" indent="-285750">
              <a:buClr>
                <a:schemeClr val="bg1"/>
              </a:buClr>
              <a:buSzPct val="150000"/>
              <a:buFont typeface="Wingdings" panose="05000000000000000000" pitchFamily="2" charset="2"/>
              <a:buChar char="="/>
            </a:pPr>
            <a:endParaRPr lang="fr-FR" dirty="0">
              <a:solidFill>
                <a:schemeClr val="bg1"/>
              </a:solidFill>
            </a:endParaRPr>
          </a:p>
          <a:p>
            <a:pPr marL="285750" indent="-285750">
              <a:buClr>
                <a:schemeClr val="bg1"/>
              </a:buClr>
              <a:buSzPct val="150000"/>
              <a:buFont typeface="Wingdings" panose="05000000000000000000" pitchFamily="2" charset="2"/>
              <a:buChar char="="/>
            </a:pPr>
            <a:r>
              <a:rPr lang="fr-FR" dirty="0">
                <a:solidFill>
                  <a:schemeClr val="bg1"/>
                </a:solidFill>
              </a:rPr>
              <a:t>Les aliens se déplacent sur la droite, puis quand ils atteignent le bord, ils descendent d’une ligne et change de direction de déplacement…. Et ainsi de suite….</a:t>
            </a:r>
          </a:p>
          <a:p>
            <a:pPr marL="285750" indent="-285750">
              <a:buClr>
                <a:schemeClr val="bg1"/>
              </a:buClr>
              <a:buSzPct val="150000"/>
              <a:buFont typeface="Wingdings" panose="05000000000000000000" pitchFamily="2" charset="2"/>
              <a:buChar char="="/>
            </a:pPr>
            <a:endParaRPr lang="fr-FR" dirty="0">
              <a:solidFill>
                <a:schemeClr val="bg1"/>
              </a:solidFill>
            </a:endParaRPr>
          </a:p>
          <a:p>
            <a:pPr marL="285750" indent="-285750">
              <a:buClr>
                <a:schemeClr val="bg1"/>
              </a:buClr>
              <a:buSzPct val="150000"/>
              <a:buFont typeface="Wingdings" panose="05000000000000000000" pitchFamily="2" charset="2"/>
              <a:buChar char="="/>
            </a:pPr>
            <a:r>
              <a:rPr lang="fr-FR" dirty="0">
                <a:solidFill>
                  <a:schemeClr val="bg1"/>
                </a:solidFill>
              </a:rPr>
              <a:t>Nous allons définir un rectangle permettant de déterminer l’occupation des aliens. Nous l’utiliserons pour faire la logique du déplacement des aliens.</a:t>
            </a:r>
          </a:p>
        </p:txBody>
      </p:sp>
      <p:sp>
        <p:nvSpPr>
          <p:cNvPr id="6" name="Arrow: Right 5">
            <a:extLst>
              <a:ext uri="{FF2B5EF4-FFF2-40B4-BE49-F238E27FC236}">
                <a16:creationId xmlns:a16="http://schemas.microsoft.com/office/drawing/2014/main" id="{BDD97874-9919-456D-B79E-49CE7B9332E9}"/>
              </a:ext>
            </a:extLst>
          </p:cNvPr>
          <p:cNvSpPr/>
          <p:nvPr/>
        </p:nvSpPr>
        <p:spPr>
          <a:xfrm>
            <a:off x="8484319" y="1756611"/>
            <a:ext cx="358782" cy="148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rrow: Right 7">
            <a:extLst>
              <a:ext uri="{FF2B5EF4-FFF2-40B4-BE49-F238E27FC236}">
                <a16:creationId xmlns:a16="http://schemas.microsoft.com/office/drawing/2014/main" id="{2D63BF67-779E-4261-84C3-55808DC89710}"/>
              </a:ext>
            </a:extLst>
          </p:cNvPr>
          <p:cNvSpPr/>
          <p:nvPr/>
        </p:nvSpPr>
        <p:spPr>
          <a:xfrm rot="5400000">
            <a:off x="8738103" y="1911927"/>
            <a:ext cx="358782" cy="148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Arrow: Right 14">
            <a:extLst>
              <a:ext uri="{FF2B5EF4-FFF2-40B4-BE49-F238E27FC236}">
                <a16:creationId xmlns:a16="http://schemas.microsoft.com/office/drawing/2014/main" id="{F6841E33-D6FC-4724-8CFC-794E5E4BAB7B}"/>
              </a:ext>
            </a:extLst>
          </p:cNvPr>
          <p:cNvSpPr/>
          <p:nvPr/>
        </p:nvSpPr>
        <p:spPr>
          <a:xfrm rot="10800000">
            <a:off x="8443856" y="2038531"/>
            <a:ext cx="358782" cy="1487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97245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79"/>
        <p:cNvGrpSpPr/>
        <p:nvPr/>
      </p:nvGrpSpPr>
      <p:grpSpPr>
        <a:xfrm>
          <a:off x="0" y="0"/>
          <a:ext cx="0" cy="0"/>
          <a:chOff x="0" y="0"/>
          <a:chExt cx="0" cy="0"/>
        </a:xfrm>
      </p:grpSpPr>
      <p:sp>
        <p:nvSpPr>
          <p:cNvPr id="3381" name="Google Shape;3381;p34"/>
          <p:cNvSpPr txBox="1">
            <a:spLocks noGrp="1"/>
          </p:cNvSpPr>
          <p:nvPr>
            <p:ph type="title"/>
          </p:nvPr>
        </p:nvSpPr>
        <p:spPr>
          <a:xfrm>
            <a:off x="3657600" y="178700"/>
            <a:ext cx="5223164"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Algorithme du déplacement</a:t>
            </a:r>
            <a:endParaRPr dirty="0"/>
          </a:p>
        </p:txBody>
      </p:sp>
      <p:grpSp>
        <p:nvGrpSpPr>
          <p:cNvPr id="3382" name="Google Shape;3382;p34"/>
          <p:cNvGrpSpPr/>
          <p:nvPr/>
        </p:nvGrpSpPr>
        <p:grpSpPr>
          <a:xfrm rot="-5400000">
            <a:off x="3930528" y="390862"/>
            <a:ext cx="242781" cy="161857"/>
            <a:chOff x="2500050" y="3730175"/>
            <a:chExt cx="2619000" cy="1746025"/>
          </a:xfrm>
        </p:grpSpPr>
        <p:sp>
          <p:nvSpPr>
            <p:cNvPr id="3383" name="Google Shape;3383;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4"/>
          <p:cNvGrpSpPr/>
          <p:nvPr/>
        </p:nvGrpSpPr>
        <p:grpSpPr>
          <a:xfrm rot="5400000">
            <a:off x="8347285" y="390862"/>
            <a:ext cx="242781" cy="161857"/>
            <a:chOff x="2500050" y="3730175"/>
            <a:chExt cx="2619000" cy="1746025"/>
          </a:xfrm>
        </p:grpSpPr>
        <p:sp>
          <p:nvSpPr>
            <p:cNvPr id="3388" name="Google Shape;3388;p34"/>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4"/>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4"/>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4"/>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A28837BD-316B-401A-9BBD-EAD18A5F3762}"/>
              </a:ext>
            </a:extLst>
          </p:cNvPr>
          <p:cNvPicPr>
            <a:picLocks noChangeAspect="1"/>
          </p:cNvPicPr>
          <p:nvPr/>
        </p:nvPicPr>
        <p:blipFill>
          <a:blip r:embed="rId3"/>
          <a:stretch>
            <a:fillRect/>
          </a:stretch>
        </p:blipFill>
        <p:spPr>
          <a:xfrm>
            <a:off x="92397" y="0"/>
            <a:ext cx="3583200" cy="5143500"/>
          </a:xfrm>
          <a:prstGeom prst="rect">
            <a:avLst/>
          </a:prstGeom>
        </p:spPr>
      </p:pic>
      <p:sp>
        <p:nvSpPr>
          <p:cNvPr id="4" name="Google Shape;3212;p31">
            <a:extLst>
              <a:ext uri="{FF2B5EF4-FFF2-40B4-BE49-F238E27FC236}">
                <a16:creationId xmlns:a16="http://schemas.microsoft.com/office/drawing/2014/main" id="{0FAAAEF5-EA66-4571-B0E6-2DD3EE418474}"/>
              </a:ext>
            </a:extLst>
          </p:cNvPr>
          <p:cNvSpPr/>
          <p:nvPr/>
        </p:nvSpPr>
        <p:spPr>
          <a:xfrm>
            <a:off x="3916284" y="751400"/>
            <a:ext cx="5000242" cy="40111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25;p31">
            <a:extLst>
              <a:ext uri="{FF2B5EF4-FFF2-40B4-BE49-F238E27FC236}">
                <a16:creationId xmlns:a16="http://schemas.microsoft.com/office/drawing/2014/main" id="{AE34ED63-2261-46C1-B191-C4BB6D948C3C}"/>
              </a:ext>
            </a:extLst>
          </p:cNvPr>
          <p:cNvSpPr/>
          <p:nvPr/>
        </p:nvSpPr>
        <p:spPr>
          <a:xfrm>
            <a:off x="3997312" y="840801"/>
            <a:ext cx="183662" cy="823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26;p31">
            <a:extLst>
              <a:ext uri="{FF2B5EF4-FFF2-40B4-BE49-F238E27FC236}">
                <a16:creationId xmlns:a16="http://schemas.microsoft.com/office/drawing/2014/main" id="{AE1AB352-8B78-4299-BE82-A32FCD2370E6}"/>
              </a:ext>
            </a:extLst>
          </p:cNvPr>
          <p:cNvSpPr/>
          <p:nvPr/>
        </p:nvSpPr>
        <p:spPr>
          <a:xfrm rot="10800000">
            <a:off x="8707520" y="4621030"/>
            <a:ext cx="173244" cy="82194"/>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8E5B1838-B298-4312-8F91-F5C6B7869013}"/>
              </a:ext>
            </a:extLst>
          </p:cNvPr>
          <p:cNvSpPr txBox="1"/>
          <p:nvPr/>
        </p:nvSpPr>
        <p:spPr>
          <a:xfrm>
            <a:off x="3950377" y="930100"/>
            <a:ext cx="4655607" cy="3724096"/>
          </a:xfrm>
          <a:prstGeom prst="rect">
            <a:avLst/>
          </a:prstGeom>
          <a:noFill/>
        </p:spPr>
        <p:txBody>
          <a:bodyPr wrap="square" rtlCol="0">
            <a:spAutoFit/>
          </a:bodyPr>
          <a:lstStyle/>
          <a:p>
            <a:r>
              <a:rPr lang="en-US" dirty="0">
                <a:solidFill>
                  <a:srgbClr val="00B0F0"/>
                </a:solidFill>
                <a:effectLst/>
              </a:rPr>
              <a:t>class</a:t>
            </a:r>
            <a:r>
              <a:rPr lang="en-US" dirty="0">
                <a:solidFill>
                  <a:schemeClr val="bg1">
                    <a:lumMod val="50000"/>
                  </a:schemeClr>
                </a:solidFill>
                <a:effectLst/>
              </a:rPr>
              <a:t> </a:t>
            </a:r>
            <a:r>
              <a:rPr lang="en-US" dirty="0">
                <a:solidFill>
                  <a:srgbClr val="00B0F0"/>
                </a:solidFill>
                <a:effectLst/>
              </a:rPr>
              <a:t>Alien</a:t>
            </a:r>
            <a:r>
              <a:rPr lang="en-US" dirty="0">
                <a:solidFill>
                  <a:schemeClr val="bg1">
                    <a:lumMod val="50000"/>
                  </a:schemeClr>
                </a:solidFill>
                <a:effectLst/>
              </a:rPr>
              <a:t>(</a:t>
            </a:r>
            <a:r>
              <a:rPr lang="en-US" dirty="0" err="1">
                <a:solidFill>
                  <a:schemeClr val="bg1">
                    <a:lumMod val="50000"/>
                  </a:schemeClr>
                </a:solidFill>
                <a:effectLst/>
              </a:rPr>
              <a:t>pygame.sprite.Sprite</a:t>
            </a:r>
            <a:r>
              <a:rPr lang="en-US" dirty="0">
                <a:solidFill>
                  <a:schemeClr val="bg1">
                    <a:lumMod val="50000"/>
                  </a:schemeClr>
                </a:solidFill>
                <a:effectLst/>
              </a:rPr>
              <a:t>):</a:t>
            </a:r>
          </a:p>
          <a:p>
            <a:r>
              <a:rPr lang="fr-FR" dirty="0">
                <a:solidFill>
                  <a:schemeClr val="bg1">
                    <a:lumMod val="50000"/>
                  </a:schemeClr>
                </a:solidFill>
                <a:effectLst/>
              </a:rPr>
              <a:t>    </a:t>
            </a:r>
            <a:r>
              <a:rPr lang="fr-FR" dirty="0" err="1">
                <a:solidFill>
                  <a:schemeClr val="bg1">
                    <a:lumMod val="50000"/>
                  </a:schemeClr>
                </a:solidFill>
                <a:effectLst/>
              </a:rPr>
              <a:t>def</a:t>
            </a:r>
            <a:r>
              <a:rPr lang="fr-FR" dirty="0">
                <a:solidFill>
                  <a:schemeClr val="bg1">
                    <a:lumMod val="50000"/>
                  </a:schemeClr>
                </a:solidFill>
                <a:effectLst/>
              </a:rPr>
              <a:t> __init__(self):</a:t>
            </a:r>
          </a:p>
          <a:p>
            <a:r>
              <a:rPr lang="fr-FR" sz="1000" dirty="0">
                <a:solidFill>
                  <a:schemeClr val="bg1"/>
                </a:solidFill>
                <a:effectLst/>
              </a:rPr>
              <a:t>            </a:t>
            </a:r>
            <a:r>
              <a:rPr lang="fr-FR" sz="1000" dirty="0" err="1">
                <a:solidFill>
                  <a:schemeClr val="bg1">
                    <a:lumMod val="50000"/>
                  </a:schemeClr>
                </a:solidFill>
              </a:rPr>
              <a:t>pygame.sprite.Sprite.__init</a:t>
            </a:r>
            <a:r>
              <a:rPr lang="fr-FR" sz="1000" dirty="0">
                <a:solidFill>
                  <a:schemeClr val="bg1">
                    <a:lumMod val="50000"/>
                  </a:schemeClr>
                </a:solidFill>
              </a:rPr>
              <a:t>__(self)</a:t>
            </a:r>
          </a:p>
          <a:p>
            <a:r>
              <a:rPr lang="fr-FR" sz="1000" dirty="0">
                <a:solidFill>
                  <a:schemeClr val="bg1">
                    <a:lumMod val="50000"/>
                  </a:schemeClr>
                </a:solidFill>
              </a:rPr>
              <a:t>            </a:t>
            </a:r>
            <a:r>
              <a:rPr lang="fr-FR" sz="1000" dirty="0" err="1">
                <a:solidFill>
                  <a:schemeClr val="bg1">
                    <a:lumMod val="50000"/>
                  </a:schemeClr>
                </a:solidFill>
              </a:rPr>
              <a:t>self.image</a:t>
            </a:r>
            <a:r>
              <a:rPr lang="fr-FR" sz="1000" dirty="0">
                <a:solidFill>
                  <a:schemeClr val="bg1">
                    <a:lumMod val="50000"/>
                  </a:schemeClr>
                </a:solidFill>
              </a:rPr>
              <a:t> = </a:t>
            </a:r>
            <a:r>
              <a:rPr lang="fr-FR" sz="1000" dirty="0" err="1">
                <a:solidFill>
                  <a:schemeClr val="bg1">
                    <a:lumMod val="50000"/>
                  </a:schemeClr>
                </a:solidFill>
              </a:rPr>
              <a:t>pygame.Surface</a:t>
            </a:r>
            <a:r>
              <a:rPr lang="fr-FR" sz="1000" dirty="0">
                <a:solidFill>
                  <a:schemeClr val="bg1">
                    <a:lumMod val="50000"/>
                  </a:schemeClr>
                </a:solidFill>
              </a:rPr>
              <a:t>([25,25])</a:t>
            </a:r>
          </a:p>
          <a:p>
            <a:r>
              <a:rPr lang="fr-FR" sz="1000" dirty="0">
                <a:solidFill>
                  <a:schemeClr val="bg1">
                    <a:lumMod val="50000"/>
                  </a:schemeClr>
                </a:solidFill>
              </a:rPr>
              <a:t>            </a:t>
            </a:r>
            <a:r>
              <a:rPr lang="fr-FR" sz="1000" dirty="0" err="1">
                <a:solidFill>
                  <a:schemeClr val="bg1">
                    <a:lumMod val="50000"/>
                  </a:schemeClr>
                </a:solidFill>
              </a:rPr>
              <a:t>self.image.fill</a:t>
            </a:r>
            <a:r>
              <a:rPr lang="fr-FR" sz="1000" dirty="0">
                <a:solidFill>
                  <a:schemeClr val="bg1">
                    <a:lumMod val="50000"/>
                  </a:schemeClr>
                </a:solidFill>
              </a:rPr>
              <a:t>(blanc)</a:t>
            </a:r>
          </a:p>
          <a:p>
            <a:r>
              <a:rPr lang="fr-FR" sz="1000" dirty="0">
                <a:solidFill>
                  <a:schemeClr val="bg1">
                    <a:lumMod val="50000"/>
                  </a:schemeClr>
                </a:solidFill>
              </a:rPr>
              <a:t>            </a:t>
            </a:r>
            <a:r>
              <a:rPr lang="fr-FR" sz="1000" dirty="0" err="1">
                <a:solidFill>
                  <a:schemeClr val="bg1">
                    <a:lumMod val="50000"/>
                  </a:schemeClr>
                </a:solidFill>
              </a:rPr>
              <a:t>self.rect</a:t>
            </a:r>
            <a:r>
              <a:rPr lang="fr-FR" sz="1000" dirty="0">
                <a:solidFill>
                  <a:schemeClr val="bg1">
                    <a:lumMod val="50000"/>
                  </a:schemeClr>
                </a:solidFill>
              </a:rPr>
              <a:t> = </a:t>
            </a:r>
            <a:r>
              <a:rPr lang="fr-FR" sz="1000" dirty="0" err="1">
                <a:solidFill>
                  <a:schemeClr val="bg1">
                    <a:lumMod val="50000"/>
                  </a:schemeClr>
                </a:solidFill>
              </a:rPr>
              <a:t>self.image.get_rect</a:t>
            </a:r>
            <a:r>
              <a:rPr lang="fr-FR" sz="1000" dirty="0">
                <a:solidFill>
                  <a:schemeClr val="bg1">
                    <a:lumMod val="50000"/>
                  </a:schemeClr>
                </a:solidFill>
              </a:rPr>
              <a:t>() #rectangle de collision</a:t>
            </a:r>
          </a:p>
          <a:p>
            <a:r>
              <a:rPr lang="fr-FR" dirty="0">
                <a:solidFill>
                  <a:schemeClr val="bg1">
                    <a:lumMod val="50000"/>
                  </a:schemeClr>
                </a:solidFill>
              </a:rPr>
              <a:t>         </a:t>
            </a:r>
            <a:r>
              <a:rPr lang="fr-FR" dirty="0" err="1">
                <a:solidFill>
                  <a:schemeClr val="bg1"/>
                </a:solidFill>
              </a:rPr>
              <a:t>self.group_rect</a:t>
            </a:r>
            <a:r>
              <a:rPr lang="fr-FR" dirty="0">
                <a:solidFill>
                  <a:schemeClr val="bg1"/>
                </a:solidFill>
              </a:rPr>
              <a:t> = </a:t>
            </a:r>
            <a:r>
              <a:rPr lang="fr-FR" dirty="0" err="1">
                <a:solidFill>
                  <a:schemeClr val="bg1"/>
                </a:solidFill>
              </a:rPr>
              <a:t>pygame.Rect</a:t>
            </a:r>
            <a:r>
              <a:rPr lang="fr-FR" dirty="0">
                <a:solidFill>
                  <a:schemeClr val="bg1"/>
                </a:solidFill>
              </a:rPr>
              <a:t>(130,75,500,250</a:t>
            </a:r>
            <a:r>
              <a:rPr lang="fr-FR" dirty="0">
                <a:solidFill>
                  <a:schemeClr val="bg1"/>
                </a:solidFill>
                <a:effectLst/>
              </a:rPr>
              <a:t>)</a:t>
            </a:r>
          </a:p>
          <a:p>
            <a:r>
              <a:rPr lang="fr-FR" dirty="0">
                <a:solidFill>
                  <a:schemeClr val="bg1"/>
                </a:solidFill>
                <a:effectLst/>
              </a:rPr>
              <a:t>         </a:t>
            </a:r>
            <a:r>
              <a:rPr lang="fr-FR" dirty="0" err="1">
                <a:solidFill>
                  <a:schemeClr val="bg1"/>
                </a:solidFill>
                <a:effectLst/>
              </a:rPr>
              <a:t>self.direction</a:t>
            </a:r>
            <a:r>
              <a:rPr lang="fr-FR" dirty="0">
                <a:solidFill>
                  <a:schemeClr val="bg1"/>
                </a:solidFill>
                <a:effectLst/>
              </a:rPr>
              <a:t> = 5</a:t>
            </a:r>
          </a:p>
          <a:p>
            <a:endParaRPr lang="en-US" dirty="0">
              <a:solidFill>
                <a:schemeClr val="bg1"/>
              </a:solidFill>
            </a:endParaRPr>
          </a:p>
          <a:p>
            <a:r>
              <a:rPr lang="fr-FR" dirty="0">
                <a:solidFill>
                  <a:schemeClr val="bg1"/>
                </a:solidFill>
              </a:rPr>
              <a:t>    </a:t>
            </a:r>
            <a:r>
              <a:rPr lang="fr-FR" dirty="0" err="1">
                <a:solidFill>
                  <a:srgbClr val="FFC000"/>
                </a:solidFill>
                <a:effectLst/>
              </a:rPr>
              <a:t>def</a:t>
            </a:r>
            <a:r>
              <a:rPr lang="fr-FR" dirty="0">
                <a:solidFill>
                  <a:schemeClr val="bg1"/>
                </a:solidFill>
                <a:effectLst/>
              </a:rPr>
              <a:t> update(self)</a:t>
            </a:r>
            <a:r>
              <a:rPr lang="fr-FR" dirty="0">
                <a:solidFill>
                  <a:srgbClr val="FFC000"/>
                </a:solidFill>
                <a:effectLst/>
              </a:rPr>
              <a:t>:</a:t>
            </a:r>
          </a:p>
          <a:p>
            <a:r>
              <a:rPr lang="fr-FR" dirty="0">
                <a:solidFill>
                  <a:schemeClr val="bg1"/>
                </a:solidFill>
                <a:effectLst/>
              </a:rPr>
              <a:t>         </a:t>
            </a:r>
            <a:r>
              <a:rPr lang="fr-FR" dirty="0" err="1">
                <a:solidFill>
                  <a:schemeClr val="bg1"/>
                </a:solidFill>
                <a:effectLst/>
              </a:rPr>
              <a:t>self.rect.x</a:t>
            </a:r>
            <a:r>
              <a:rPr lang="fr-FR" dirty="0">
                <a:solidFill>
                  <a:schemeClr val="bg1"/>
                </a:solidFill>
                <a:effectLst/>
              </a:rPr>
              <a:t> += </a:t>
            </a:r>
            <a:r>
              <a:rPr lang="fr-FR" dirty="0" err="1">
                <a:solidFill>
                  <a:schemeClr val="bg1"/>
                </a:solidFill>
                <a:effectLst/>
              </a:rPr>
              <a:t>self.direction</a:t>
            </a:r>
            <a:endParaRPr lang="fr-FR" dirty="0">
              <a:solidFill>
                <a:schemeClr val="bg1"/>
              </a:solidFill>
              <a:effectLst/>
            </a:endParaRPr>
          </a:p>
          <a:p>
            <a:r>
              <a:rPr lang="fr-FR" dirty="0">
                <a:solidFill>
                  <a:schemeClr val="bg1"/>
                </a:solidFill>
                <a:effectLst/>
              </a:rPr>
              <a:t>         </a:t>
            </a:r>
            <a:r>
              <a:rPr lang="fr-FR" dirty="0" err="1">
                <a:solidFill>
                  <a:schemeClr val="bg1"/>
                </a:solidFill>
                <a:effectLst/>
              </a:rPr>
              <a:t>self.group_rect.x</a:t>
            </a:r>
            <a:r>
              <a:rPr lang="fr-FR" dirty="0">
                <a:solidFill>
                  <a:schemeClr val="bg1"/>
                </a:solidFill>
                <a:effectLst/>
              </a:rPr>
              <a:t> += </a:t>
            </a:r>
            <a:r>
              <a:rPr lang="fr-FR" dirty="0" err="1">
                <a:solidFill>
                  <a:schemeClr val="bg1"/>
                </a:solidFill>
                <a:effectLst/>
              </a:rPr>
              <a:t>self.direction</a:t>
            </a:r>
            <a:endParaRPr lang="fr-FR" dirty="0">
              <a:solidFill>
                <a:schemeClr val="bg1"/>
              </a:solidFill>
              <a:effectLst/>
            </a:endParaRPr>
          </a:p>
          <a:p>
            <a:endParaRPr lang="fr-FR" dirty="0">
              <a:solidFill>
                <a:schemeClr val="bg1"/>
              </a:solidFill>
              <a:effectLst/>
            </a:endParaRPr>
          </a:p>
          <a:p>
            <a:r>
              <a:rPr lang="fr-FR" dirty="0">
                <a:solidFill>
                  <a:srgbClr val="FFC000"/>
                </a:solidFill>
                <a:effectLst/>
              </a:rPr>
              <a:t>         if </a:t>
            </a:r>
            <a:r>
              <a:rPr lang="fr-FR" dirty="0" err="1">
                <a:solidFill>
                  <a:schemeClr val="bg1"/>
                </a:solidFill>
                <a:effectLst/>
              </a:rPr>
              <a:t>self.group_rect.x</a:t>
            </a:r>
            <a:r>
              <a:rPr lang="fr-FR" dirty="0">
                <a:solidFill>
                  <a:schemeClr val="bg1"/>
                </a:solidFill>
                <a:effectLst/>
              </a:rPr>
              <a:t> + 500 &gt;= 752</a:t>
            </a:r>
            <a:r>
              <a:rPr lang="fr-FR" dirty="0">
                <a:solidFill>
                  <a:srgbClr val="FFC000"/>
                </a:solidFill>
                <a:effectLst/>
              </a:rPr>
              <a:t>:</a:t>
            </a:r>
          </a:p>
          <a:p>
            <a:r>
              <a:rPr lang="fr-FR" dirty="0">
                <a:solidFill>
                  <a:schemeClr val="bg1"/>
                </a:solidFill>
                <a:effectLst/>
              </a:rPr>
              <a:t>             </a:t>
            </a:r>
            <a:r>
              <a:rPr lang="fr-FR" dirty="0" err="1">
                <a:solidFill>
                  <a:schemeClr val="bg1"/>
                </a:solidFill>
                <a:effectLst/>
              </a:rPr>
              <a:t>self.direction</a:t>
            </a:r>
            <a:r>
              <a:rPr lang="fr-FR" dirty="0">
                <a:solidFill>
                  <a:schemeClr val="bg1"/>
                </a:solidFill>
                <a:effectLst/>
              </a:rPr>
              <a:t> = -</a:t>
            </a:r>
            <a:r>
              <a:rPr lang="fr-FR" dirty="0" err="1">
                <a:solidFill>
                  <a:schemeClr val="bg1"/>
                </a:solidFill>
                <a:effectLst/>
              </a:rPr>
              <a:t>self.direction</a:t>
            </a:r>
            <a:endParaRPr lang="fr-FR" dirty="0">
              <a:solidFill>
                <a:schemeClr val="bg1"/>
              </a:solidFill>
              <a:effectLst/>
            </a:endParaRPr>
          </a:p>
          <a:p>
            <a:r>
              <a:rPr lang="fr-FR" dirty="0">
                <a:solidFill>
                  <a:schemeClr val="bg1"/>
                </a:solidFill>
                <a:effectLst/>
              </a:rPr>
              <a:t>         </a:t>
            </a:r>
            <a:r>
              <a:rPr lang="fr-FR" dirty="0" err="1">
                <a:solidFill>
                  <a:srgbClr val="FFC000"/>
                </a:solidFill>
                <a:effectLst/>
              </a:rPr>
              <a:t>else</a:t>
            </a:r>
            <a:r>
              <a:rPr lang="fr-FR" dirty="0">
                <a:solidFill>
                  <a:srgbClr val="FFC000"/>
                </a:solidFill>
                <a:effectLst/>
              </a:rPr>
              <a:t> if </a:t>
            </a:r>
            <a:r>
              <a:rPr lang="fr-FR" dirty="0" err="1">
                <a:solidFill>
                  <a:schemeClr val="bg1"/>
                </a:solidFill>
                <a:effectLst/>
              </a:rPr>
              <a:t>self.group_rect.x</a:t>
            </a:r>
            <a:r>
              <a:rPr lang="fr-FR" dirty="0">
                <a:solidFill>
                  <a:schemeClr val="bg1"/>
                </a:solidFill>
                <a:effectLst/>
              </a:rPr>
              <a:t> &lt;= 25</a:t>
            </a:r>
            <a:r>
              <a:rPr lang="fr-FR" dirty="0">
                <a:solidFill>
                  <a:srgbClr val="FFC000"/>
                </a:solidFill>
                <a:effectLst/>
              </a:rPr>
              <a:t>:</a:t>
            </a:r>
          </a:p>
          <a:p>
            <a:r>
              <a:rPr lang="fr-FR" dirty="0">
                <a:solidFill>
                  <a:schemeClr val="bg1"/>
                </a:solidFill>
                <a:effectLst/>
              </a:rPr>
              <a:t>             </a:t>
            </a:r>
            <a:r>
              <a:rPr lang="fr-FR" dirty="0" err="1">
                <a:solidFill>
                  <a:schemeClr val="bg1"/>
                </a:solidFill>
                <a:effectLst/>
              </a:rPr>
              <a:t>self.direction</a:t>
            </a:r>
            <a:r>
              <a:rPr lang="fr-FR" dirty="0">
                <a:solidFill>
                  <a:schemeClr val="bg1"/>
                </a:solidFill>
                <a:effectLst/>
              </a:rPr>
              <a:t> = -</a:t>
            </a:r>
            <a:r>
              <a:rPr lang="fr-FR" dirty="0" err="1">
                <a:solidFill>
                  <a:schemeClr val="bg1"/>
                </a:solidFill>
                <a:effectLst/>
              </a:rPr>
              <a:t>self.direction</a:t>
            </a:r>
            <a:endParaRPr lang="fr-FR" dirty="0">
              <a:solidFill>
                <a:schemeClr val="bg1"/>
              </a:solidFill>
              <a:effectLst/>
            </a:endParaRPr>
          </a:p>
          <a:p>
            <a:r>
              <a:rPr lang="fr-FR" dirty="0">
                <a:solidFill>
                  <a:schemeClr val="bg1"/>
                </a:solidFill>
                <a:effectLst/>
              </a:rPr>
              <a:t>             </a:t>
            </a:r>
            <a:r>
              <a:rPr lang="fr-FR" dirty="0" err="1">
                <a:solidFill>
                  <a:schemeClr val="bg1"/>
                </a:solidFill>
                <a:effectLst/>
              </a:rPr>
              <a:t>self.rect.y</a:t>
            </a:r>
            <a:r>
              <a:rPr lang="fr-FR" dirty="0">
                <a:solidFill>
                  <a:schemeClr val="bg1"/>
                </a:solidFill>
                <a:effectLst/>
              </a:rPr>
              <a:t> += 5 </a:t>
            </a:r>
            <a:r>
              <a:rPr lang="fr-FR" dirty="0">
                <a:solidFill>
                  <a:srgbClr val="92D050"/>
                </a:solidFill>
                <a:effectLst/>
              </a:rPr>
              <a:t># descend</a:t>
            </a:r>
            <a:endParaRPr lang="fr-FR" dirty="0">
              <a:solidFill>
                <a:srgbClr val="92D050"/>
              </a:solidFill>
            </a:endParaRPr>
          </a:p>
        </p:txBody>
      </p:sp>
      <p:sp>
        <p:nvSpPr>
          <p:cNvPr id="8" name="Callout: Bent Line 7">
            <a:extLst>
              <a:ext uri="{FF2B5EF4-FFF2-40B4-BE49-F238E27FC236}">
                <a16:creationId xmlns:a16="http://schemas.microsoft.com/office/drawing/2014/main" id="{676308A6-C08F-45BB-8427-F01155BEBA04}"/>
              </a:ext>
            </a:extLst>
          </p:cNvPr>
          <p:cNvSpPr/>
          <p:nvPr/>
        </p:nvSpPr>
        <p:spPr>
          <a:xfrm>
            <a:off x="7082461" y="1420566"/>
            <a:ext cx="1764210" cy="380929"/>
          </a:xfrm>
          <a:prstGeom prst="borderCallout2">
            <a:avLst>
              <a:gd name="adj1" fmla="val 18750"/>
              <a:gd name="adj2" fmla="val -8333"/>
              <a:gd name="adj3" fmla="val 20391"/>
              <a:gd name="adj4" fmla="val -18295"/>
              <a:gd name="adj5" fmla="val 159209"/>
              <a:gd name="adj6" fmla="val -2973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Définition du rectangle de groupe</a:t>
            </a:r>
          </a:p>
        </p:txBody>
      </p:sp>
      <p:sp>
        <p:nvSpPr>
          <p:cNvPr id="9" name="Callout: Bent Line 8">
            <a:extLst>
              <a:ext uri="{FF2B5EF4-FFF2-40B4-BE49-F238E27FC236}">
                <a16:creationId xmlns:a16="http://schemas.microsoft.com/office/drawing/2014/main" id="{DE9B624B-25F0-4334-9B01-199058003D49}"/>
              </a:ext>
            </a:extLst>
          </p:cNvPr>
          <p:cNvSpPr/>
          <p:nvPr/>
        </p:nvSpPr>
        <p:spPr>
          <a:xfrm>
            <a:off x="6894095" y="2374195"/>
            <a:ext cx="1892497" cy="248689"/>
          </a:xfrm>
          <a:prstGeom prst="borderCallout2">
            <a:avLst>
              <a:gd name="adj1" fmla="val 18750"/>
              <a:gd name="adj2" fmla="val -8333"/>
              <a:gd name="adj3" fmla="val 18812"/>
              <a:gd name="adj4" fmla="val -20202"/>
              <a:gd name="adj5" fmla="val -16087"/>
              <a:gd name="adj6" fmla="val -5608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Direction du déplacement</a:t>
            </a:r>
          </a:p>
        </p:txBody>
      </p:sp>
      <p:sp>
        <p:nvSpPr>
          <p:cNvPr id="10" name="Callout: Bent Line 9">
            <a:extLst>
              <a:ext uri="{FF2B5EF4-FFF2-40B4-BE49-F238E27FC236}">
                <a16:creationId xmlns:a16="http://schemas.microsoft.com/office/drawing/2014/main" id="{8FC2B560-EBBF-4BEA-A42C-2E70C7A61563}"/>
              </a:ext>
            </a:extLst>
          </p:cNvPr>
          <p:cNvSpPr/>
          <p:nvPr/>
        </p:nvSpPr>
        <p:spPr>
          <a:xfrm>
            <a:off x="7272658" y="3031789"/>
            <a:ext cx="1764211" cy="380928"/>
          </a:xfrm>
          <a:prstGeom prst="borderCallout2">
            <a:avLst>
              <a:gd name="adj1" fmla="val -27211"/>
              <a:gd name="adj2" fmla="val 15508"/>
              <a:gd name="adj3" fmla="val -52943"/>
              <a:gd name="adj4" fmla="val 7275"/>
              <a:gd name="adj5" fmla="val -38021"/>
              <a:gd name="adj6" fmla="val -4805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Calcul des déplacements</a:t>
            </a:r>
          </a:p>
          <a:p>
            <a:pPr algn="ctr"/>
            <a:r>
              <a:rPr lang="fr-FR" sz="1100" dirty="0"/>
              <a:t>Du </a:t>
            </a:r>
            <a:r>
              <a:rPr lang="fr-FR" sz="1100" dirty="0" err="1"/>
              <a:t>sprite</a:t>
            </a:r>
            <a:r>
              <a:rPr lang="fr-FR" sz="1100" dirty="0"/>
              <a:t> et du groupe</a:t>
            </a:r>
          </a:p>
        </p:txBody>
      </p:sp>
      <p:sp>
        <p:nvSpPr>
          <p:cNvPr id="11" name="Callout: Bent Line 10">
            <a:extLst>
              <a:ext uri="{FF2B5EF4-FFF2-40B4-BE49-F238E27FC236}">
                <a16:creationId xmlns:a16="http://schemas.microsoft.com/office/drawing/2014/main" id="{1F4D8672-66A7-46D7-8099-C13810B7E492}"/>
              </a:ext>
            </a:extLst>
          </p:cNvPr>
          <p:cNvSpPr/>
          <p:nvPr/>
        </p:nvSpPr>
        <p:spPr>
          <a:xfrm>
            <a:off x="7307586" y="3891420"/>
            <a:ext cx="1764211" cy="235412"/>
          </a:xfrm>
          <a:prstGeom prst="borderCallout2">
            <a:avLst>
              <a:gd name="adj1" fmla="val -27211"/>
              <a:gd name="adj2" fmla="val 15508"/>
              <a:gd name="adj3" fmla="val -52943"/>
              <a:gd name="adj4" fmla="val 7275"/>
              <a:gd name="adj5" fmla="val -38021"/>
              <a:gd name="adj6" fmla="val -207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Test des limites</a:t>
            </a:r>
          </a:p>
        </p:txBody>
      </p:sp>
      <p:sp>
        <p:nvSpPr>
          <p:cNvPr id="12" name="Callout: Bent Line 11">
            <a:extLst>
              <a:ext uri="{FF2B5EF4-FFF2-40B4-BE49-F238E27FC236}">
                <a16:creationId xmlns:a16="http://schemas.microsoft.com/office/drawing/2014/main" id="{CB07460F-673E-47EC-88F9-F52AA3912F3A}"/>
              </a:ext>
            </a:extLst>
          </p:cNvPr>
          <p:cNvSpPr/>
          <p:nvPr/>
        </p:nvSpPr>
        <p:spPr>
          <a:xfrm>
            <a:off x="7116553" y="4256225"/>
            <a:ext cx="1892497" cy="349310"/>
          </a:xfrm>
          <a:prstGeom prst="borderCallout2">
            <a:avLst>
              <a:gd name="adj1" fmla="val 72676"/>
              <a:gd name="adj2" fmla="val -2223"/>
              <a:gd name="adj3" fmla="val 74499"/>
              <a:gd name="adj4" fmla="val -11820"/>
              <a:gd name="adj5" fmla="val -24244"/>
              <a:gd name="adj6" fmla="val -2112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sz="1100" dirty="0"/>
              <a:t>Si atteinte du bord gauche, alors on descend</a:t>
            </a:r>
          </a:p>
        </p:txBody>
      </p:sp>
    </p:spTree>
    <p:extLst>
      <p:ext uri="{BB962C8B-B14F-4D97-AF65-F5344CB8AC3E}">
        <p14:creationId xmlns:p14="http://schemas.microsoft.com/office/powerpoint/2010/main" val="2035886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Ajout de la mise à jour de la position des Aliens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indent="0" algn="l">
              <a:buNone/>
            </a:pPr>
            <a:r>
              <a:rPr lang="en-US" sz="1100" dirty="0">
                <a:solidFill>
                  <a:srgbClr val="00B0F0"/>
                </a:solidFill>
                <a:latin typeface="JetBrains Mono" panose="02010509020102050004" pitchFamily="49" charset="0"/>
              </a:rPr>
              <a:t>def </a:t>
            </a:r>
            <a:r>
              <a:rPr lang="en-US" sz="1100" dirty="0" err="1">
                <a:solidFill>
                  <a:srgbClr val="00B0F0"/>
                </a:solidFill>
                <a:latin typeface="JetBrains Mono" panose="02010509020102050004" pitchFamily="49" charset="0"/>
              </a:rPr>
              <a:t>redessine</a:t>
            </a:r>
            <a:r>
              <a:rPr lang="en-US" sz="1100" dirty="0">
                <a:solidFill>
                  <a:srgbClr val="00B0F0"/>
                </a:solidFill>
                <a:latin typeface="JetBrains Mono" panose="02010509020102050004" pitchFamily="49" charset="0"/>
              </a:rPr>
              <a:t>():</a:t>
            </a: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fenetre.fill</a:t>
            </a:r>
            <a:r>
              <a:rPr lang="en-US" sz="1100" dirty="0">
                <a:solidFill>
                  <a:schemeClr val="bg1">
                    <a:lumMod val="50000"/>
                  </a:schemeClr>
                </a:solidFill>
                <a:latin typeface="JetBrains Mono" panose="02010509020102050004" pitchFamily="49" charset="0"/>
              </a:rPr>
              <a:t>(noir)</a:t>
            </a:r>
          </a:p>
          <a:p>
            <a:pPr marL="0" indent="0" algn="l">
              <a:buNone/>
            </a:pP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mon_vaisseau.draw</a:t>
            </a:r>
            <a:r>
              <a:rPr lang="en-US" sz="1100" dirty="0">
                <a:solidFill>
                  <a:schemeClr val="bg1">
                    <a:lumMod val="50000"/>
                  </a:schemeClr>
                </a:solidFill>
                <a:latin typeface="JetBrains Mono" panose="02010509020102050004" pitchFamily="49" charset="0"/>
              </a:rPr>
              <a:t>()</a:t>
            </a:r>
          </a:p>
          <a:p>
            <a:pPr marL="0" indent="0" algn="l">
              <a:buNone/>
            </a:pP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fr-FR" sz="1100" dirty="0" err="1">
                <a:solidFill>
                  <a:schemeClr val="bg1"/>
                </a:solidFill>
                <a:latin typeface="JetBrains Mono" panose="02010509020102050004" pitchFamily="49" charset="0"/>
              </a:rPr>
              <a:t>liste_aliens.update</a:t>
            </a:r>
            <a:r>
              <a:rPr lang="fr-FR" sz="1100" dirty="0">
                <a:solidFill>
                  <a:schemeClr val="bg1"/>
                </a:solidFill>
                <a:latin typeface="JetBrains Mono" panose="02010509020102050004" pitchFamily="49" charset="0"/>
              </a:rPr>
              <a:t>()</a:t>
            </a:r>
          </a:p>
          <a:p>
            <a:pPr marL="0" indent="0" algn="l">
              <a:buNone/>
            </a:pPr>
            <a:endParaRPr lang="en-US" sz="1100" dirty="0">
              <a:solidFill>
                <a:schemeClr val="bg1"/>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liste_aliens.draw</a:t>
            </a:r>
            <a:r>
              <a:rPr lang="en-US" sz="1100" dirty="0">
                <a:solidFill>
                  <a:schemeClr val="bg1">
                    <a:lumMod val="50000"/>
                  </a:schemeClr>
                </a:solidFill>
                <a:latin typeface="JetBrains Mono" panose="02010509020102050004" pitchFamily="49" charset="0"/>
              </a:rPr>
              <a:t>(</a:t>
            </a:r>
            <a:r>
              <a:rPr lang="en-US" sz="1100" dirty="0" err="1">
                <a:solidFill>
                  <a:schemeClr val="bg1">
                    <a:lumMod val="50000"/>
                  </a:schemeClr>
                </a:solidFill>
                <a:latin typeface="JetBrains Mono" panose="02010509020102050004" pitchFamily="49" charset="0"/>
              </a:rPr>
              <a:t>fenetre</a:t>
            </a:r>
            <a:r>
              <a:rPr lang="en-US" sz="1100" dirty="0">
                <a:solidFill>
                  <a:schemeClr val="bg1">
                    <a:lumMod val="50000"/>
                  </a:schemeClr>
                </a:solidFill>
                <a:latin typeface="JetBrains Mono" panose="02010509020102050004" pitchFamily="49" charset="0"/>
              </a:rPr>
              <a:t>)</a:t>
            </a: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liste_bunker.draw</a:t>
            </a:r>
            <a:r>
              <a:rPr lang="en-US" sz="1100" dirty="0">
                <a:solidFill>
                  <a:schemeClr val="bg1">
                    <a:lumMod val="50000"/>
                  </a:schemeClr>
                </a:solidFill>
                <a:latin typeface="JetBrains Mono" panose="02010509020102050004" pitchFamily="49" charset="0"/>
              </a:rPr>
              <a:t>(</a:t>
            </a:r>
            <a:r>
              <a:rPr lang="en-US" sz="1100" dirty="0" err="1">
                <a:solidFill>
                  <a:schemeClr val="bg1">
                    <a:lumMod val="50000"/>
                  </a:schemeClr>
                </a:solidFill>
                <a:latin typeface="JetBrains Mono" panose="02010509020102050004" pitchFamily="49" charset="0"/>
              </a:rPr>
              <a:t>fenetre</a:t>
            </a:r>
            <a:r>
              <a:rPr lang="en-US" sz="1100" dirty="0">
                <a:solidFill>
                  <a:schemeClr val="bg1">
                    <a:lumMod val="50000"/>
                  </a:schemeClr>
                </a:solidFill>
                <a:latin typeface="JetBrains Mono" panose="02010509020102050004" pitchFamily="49" charset="0"/>
              </a:rPr>
              <a:t>)</a:t>
            </a:r>
          </a:p>
          <a:p>
            <a:pPr marL="0" indent="0" algn="l">
              <a:buNone/>
            </a:pP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 mise à jour de la position des missiles dans la </a:t>
            </a:r>
            <a:r>
              <a:rPr lang="en-US" sz="1100" dirty="0" err="1">
                <a:solidFill>
                  <a:schemeClr val="bg1">
                    <a:lumMod val="50000"/>
                  </a:schemeClr>
                </a:solidFill>
                <a:latin typeface="JetBrains Mono" panose="02010509020102050004" pitchFamily="49" charset="0"/>
              </a:rPr>
              <a:t>liste</a:t>
            </a: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liste_missiles.update</a:t>
            </a:r>
            <a:r>
              <a:rPr lang="en-US" sz="1100" dirty="0">
                <a:solidFill>
                  <a:schemeClr val="bg1">
                    <a:lumMod val="50000"/>
                  </a:schemeClr>
                </a:solidFill>
                <a:latin typeface="JetBrains Mono" panose="02010509020102050004" pitchFamily="49" charset="0"/>
              </a:rPr>
              <a:t>()</a:t>
            </a:r>
          </a:p>
          <a:p>
            <a:pPr marL="0" indent="0" algn="l">
              <a:buNone/>
            </a:pPr>
            <a:r>
              <a:rPr lang="en-US" sz="1100" dirty="0">
                <a:solidFill>
                  <a:schemeClr val="bg1">
                    <a:lumMod val="50000"/>
                  </a:schemeClr>
                </a:solidFill>
                <a:latin typeface="JetBrains Mono" panose="02010509020102050004" pitchFamily="49" charset="0"/>
              </a:rPr>
              <a:t>    # </a:t>
            </a:r>
            <a:r>
              <a:rPr lang="en-US" sz="1100" dirty="0" err="1">
                <a:solidFill>
                  <a:schemeClr val="bg1">
                    <a:lumMod val="50000"/>
                  </a:schemeClr>
                </a:solidFill>
                <a:latin typeface="JetBrains Mono" panose="02010509020102050004" pitchFamily="49" charset="0"/>
              </a:rPr>
              <a:t>dessine</a:t>
            </a:r>
            <a:r>
              <a:rPr lang="en-US" sz="1100" dirty="0">
                <a:solidFill>
                  <a:schemeClr val="bg1">
                    <a:lumMod val="50000"/>
                  </a:schemeClr>
                </a:solidFill>
                <a:latin typeface="JetBrains Mono" panose="02010509020102050004" pitchFamily="49" charset="0"/>
              </a:rPr>
              <a:t> les missiles</a:t>
            </a: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liste_missiles.draw</a:t>
            </a:r>
            <a:r>
              <a:rPr lang="en-US" sz="1100" dirty="0">
                <a:solidFill>
                  <a:schemeClr val="bg1">
                    <a:lumMod val="50000"/>
                  </a:schemeClr>
                </a:solidFill>
                <a:latin typeface="JetBrains Mono" panose="02010509020102050004" pitchFamily="49" charset="0"/>
              </a:rPr>
              <a:t>(</a:t>
            </a:r>
            <a:r>
              <a:rPr lang="en-US" sz="1100" dirty="0" err="1">
                <a:solidFill>
                  <a:schemeClr val="bg1">
                    <a:lumMod val="50000"/>
                  </a:schemeClr>
                </a:solidFill>
                <a:latin typeface="JetBrains Mono" panose="02010509020102050004" pitchFamily="49" charset="0"/>
              </a:rPr>
              <a:t>fenetre</a:t>
            </a:r>
            <a:r>
              <a:rPr lang="en-US" sz="1100" dirty="0">
                <a:solidFill>
                  <a:schemeClr val="bg1">
                    <a:lumMod val="50000"/>
                  </a:schemeClr>
                </a:solidFill>
                <a:latin typeface="JetBrains Mono" panose="02010509020102050004" pitchFamily="49" charset="0"/>
              </a:rPr>
              <a:t>)</a:t>
            </a:r>
          </a:p>
          <a:p>
            <a:pPr marL="0" indent="0" algn="l">
              <a:buNone/>
            </a:pPr>
            <a:r>
              <a:rPr lang="en-US" sz="1100" dirty="0">
                <a:solidFill>
                  <a:schemeClr val="bg1">
                    <a:lumMod val="50000"/>
                  </a:schemeClr>
                </a:solidFill>
                <a:latin typeface="JetBrains Mono" panose="02010509020102050004" pitchFamily="49" charset="0"/>
              </a:rPr>
              <a:t>    # mise à jour de la position des bombes dans la </a:t>
            </a:r>
            <a:r>
              <a:rPr lang="en-US" sz="1100" dirty="0" err="1">
                <a:solidFill>
                  <a:schemeClr val="bg1">
                    <a:lumMod val="50000"/>
                  </a:schemeClr>
                </a:solidFill>
                <a:latin typeface="JetBrains Mono" panose="02010509020102050004" pitchFamily="49" charset="0"/>
              </a:rPr>
              <a:t>liste</a:t>
            </a: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liste_bombes.update</a:t>
            </a:r>
            <a:r>
              <a:rPr lang="en-US" sz="1100" dirty="0">
                <a:solidFill>
                  <a:schemeClr val="bg1">
                    <a:lumMod val="50000"/>
                  </a:schemeClr>
                </a:solidFill>
                <a:latin typeface="JetBrains Mono" panose="02010509020102050004" pitchFamily="49" charset="0"/>
              </a:rPr>
              <a:t>()</a:t>
            </a:r>
          </a:p>
          <a:p>
            <a:pPr marL="0" indent="0" algn="l">
              <a:buNone/>
            </a:pPr>
            <a:r>
              <a:rPr lang="en-US" sz="1100" dirty="0">
                <a:solidFill>
                  <a:schemeClr val="bg1">
                    <a:lumMod val="50000"/>
                  </a:schemeClr>
                </a:solidFill>
                <a:latin typeface="JetBrains Mono" panose="02010509020102050004" pitchFamily="49" charset="0"/>
              </a:rPr>
              <a:t>    # </a:t>
            </a:r>
            <a:r>
              <a:rPr lang="en-US" sz="1100" dirty="0" err="1">
                <a:solidFill>
                  <a:schemeClr val="bg1">
                    <a:lumMod val="50000"/>
                  </a:schemeClr>
                </a:solidFill>
                <a:latin typeface="JetBrains Mono" panose="02010509020102050004" pitchFamily="49" charset="0"/>
              </a:rPr>
              <a:t>dessine</a:t>
            </a:r>
            <a:r>
              <a:rPr lang="en-US" sz="1100" dirty="0">
                <a:solidFill>
                  <a:schemeClr val="bg1">
                    <a:lumMod val="50000"/>
                  </a:schemeClr>
                </a:solidFill>
                <a:latin typeface="JetBrains Mono" panose="02010509020102050004" pitchFamily="49" charset="0"/>
              </a:rPr>
              <a:t> les bombe</a:t>
            </a: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liste_bombes.draw</a:t>
            </a:r>
            <a:r>
              <a:rPr lang="en-US" sz="1100" dirty="0">
                <a:solidFill>
                  <a:schemeClr val="bg1">
                    <a:lumMod val="50000"/>
                  </a:schemeClr>
                </a:solidFill>
                <a:latin typeface="JetBrains Mono" panose="02010509020102050004" pitchFamily="49" charset="0"/>
              </a:rPr>
              <a:t>(</a:t>
            </a:r>
            <a:r>
              <a:rPr lang="en-US" sz="1100" dirty="0" err="1">
                <a:solidFill>
                  <a:schemeClr val="bg1">
                    <a:lumMod val="50000"/>
                  </a:schemeClr>
                </a:solidFill>
                <a:latin typeface="JetBrains Mono" panose="02010509020102050004" pitchFamily="49" charset="0"/>
              </a:rPr>
              <a:t>fenetre</a:t>
            </a:r>
            <a:r>
              <a:rPr lang="en-US" sz="1100" dirty="0">
                <a:solidFill>
                  <a:schemeClr val="bg1">
                    <a:lumMod val="50000"/>
                  </a:schemeClr>
                </a:solidFill>
                <a:latin typeface="JetBrains Mono" panose="02010509020102050004" pitchFamily="49" charset="0"/>
              </a:rPr>
              <a:t>)</a:t>
            </a:r>
          </a:p>
          <a:p>
            <a:pPr marL="0" indent="0" algn="l">
              <a:buNone/>
            </a:pPr>
            <a:endParaRPr lang="en-US" sz="1100" dirty="0">
              <a:solidFill>
                <a:schemeClr val="bg1">
                  <a:lumMod val="50000"/>
                </a:schemeClr>
              </a:solidFill>
              <a:latin typeface="JetBrains Mono" panose="02010509020102050004" pitchFamily="49" charset="0"/>
            </a:endParaRPr>
          </a:p>
          <a:p>
            <a:pPr marL="0" indent="0" algn="l">
              <a:buNone/>
            </a:pPr>
            <a:r>
              <a:rPr lang="en-US" sz="1100" dirty="0">
                <a:solidFill>
                  <a:schemeClr val="bg1">
                    <a:lumMod val="50000"/>
                  </a:schemeClr>
                </a:solidFill>
                <a:latin typeface="JetBrains Mono" panose="02010509020102050004" pitchFamily="49" charset="0"/>
              </a:rPr>
              <a:t>    </a:t>
            </a:r>
            <a:r>
              <a:rPr lang="en-US" sz="1100" dirty="0" err="1">
                <a:solidFill>
                  <a:schemeClr val="bg1">
                    <a:lumMod val="50000"/>
                  </a:schemeClr>
                </a:solidFill>
                <a:latin typeface="JetBrains Mono" panose="02010509020102050004" pitchFamily="49" charset="0"/>
              </a:rPr>
              <a:t>pygame.display.update</a:t>
            </a:r>
            <a:r>
              <a:rPr lang="en-US" sz="1100" dirty="0">
                <a:solidFill>
                  <a:schemeClr val="bg1">
                    <a:lumMod val="50000"/>
                  </a:schemeClr>
                </a:solidFill>
                <a:latin typeface="JetBrains Mono" panose="02010509020102050004" pitchFamily="49" charset="0"/>
              </a:rPr>
              <a:t>()</a:t>
            </a:r>
            <a:endParaRPr lang="en-US" sz="1050" dirty="0">
              <a:solidFill>
                <a:schemeClr val="bg1">
                  <a:lumMod val="50000"/>
                </a:schemeClr>
              </a:solidFill>
              <a:latin typeface="JetBrains Mono" panose="02010509020102050004" pitchFamily="49" charset="0"/>
            </a:endParaRPr>
          </a:p>
        </p:txBody>
      </p:sp>
      <p:grpSp>
        <p:nvGrpSpPr>
          <p:cNvPr id="3215" name="Google Shape;3215;p31"/>
          <p:cNvGrpSpPr/>
          <p:nvPr/>
        </p:nvGrpSpPr>
        <p:grpSpPr>
          <a:xfrm rot="-5400000">
            <a:off x="421809" y="506247"/>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8477215" y="506244"/>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Arrow: Right 1">
            <a:extLst>
              <a:ext uri="{FF2B5EF4-FFF2-40B4-BE49-F238E27FC236}">
                <a16:creationId xmlns:a16="http://schemas.microsoft.com/office/drawing/2014/main" id="{0E1800B8-9366-494B-836C-4574A39A2F29}"/>
              </a:ext>
            </a:extLst>
          </p:cNvPr>
          <p:cNvSpPr/>
          <p:nvPr/>
        </p:nvSpPr>
        <p:spPr>
          <a:xfrm rot="10800000">
            <a:off x="3037972" y="1955132"/>
            <a:ext cx="2135605" cy="26469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667970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06"/>
        <p:cNvGrpSpPr/>
        <p:nvPr/>
      </p:nvGrpSpPr>
      <p:grpSpPr>
        <a:xfrm>
          <a:off x="0" y="0"/>
          <a:ext cx="0" cy="0"/>
          <a:chOff x="0" y="0"/>
          <a:chExt cx="0" cy="0"/>
        </a:xfrm>
      </p:grpSpPr>
      <p:sp>
        <p:nvSpPr>
          <p:cNvPr id="4409" name="Google Shape;4409;p45"/>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ET nous TESTONS </a:t>
            </a:r>
            <a:r>
              <a:rPr lang="en" dirty="0">
                <a:sym typeface="Wingdings" panose="05000000000000000000" pitchFamily="2" charset="2"/>
              </a:rPr>
              <a:t></a:t>
            </a:r>
            <a:endParaRPr dirty="0"/>
          </a:p>
        </p:txBody>
      </p:sp>
      <p:grpSp>
        <p:nvGrpSpPr>
          <p:cNvPr id="4410" name="Google Shape;4410;p45"/>
          <p:cNvGrpSpPr/>
          <p:nvPr/>
        </p:nvGrpSpPr>
        <p:grpSpPr>
          <a:xfrm rot="-5400000">
            <a:off x="2137596" y="535371"/>
            <a:ext cx="242781" cy="161857"/>
            <a:chOff x="2500050" y="3730175"/>
            <a:chExt cx="2619000" cy="1746025"/>
          </a:xfrm>
        </p:grpSpPr>
        <p:sp>
          <p:nvSpPr>
            <p:cNvPr id="4411" name="Google Shape;4411;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5" name="Google Shape;4415;p45"/>
          <p:cNvGrpSpPr/>
          <p:nvPr/>
        </p:nvGrpSpPr>
        <p:grpSpPr>
          <a:xfrm rot="5400000">
            <a:off x="6763621" y="535371"/>
            <a:ext cx="242781" cy="161857"/>
            <a:chOff x="2500050" y="3730175"/>
            <a:chExt cx="2619000" cy="1746025"/>
          </a:xfrm>
        </p:grpSpPr>
        <p:sp>
          <p:nvSpPr>
            <p:cNvPr id="4416" name="Google Shape;4416;p45"/>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5"/>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5"/>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5"/>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6805;p51">
            <a:extLst>
              <a:ext uri="{FF2B5EF4-FFF2-40B4-BE49-F238E27FC236}">
                <a16:creationId xmlns:a16="http://schemas.microsoft.com/office/drawing/2014/main" id="{1217215D-7498-4F3D-803C-A8E83E082117}"/>
              </a:ext>
            </a:extLst>
          </p:cNvPr>
          <p:cNvGrpSpPr/>
          <p:nvPr/>
        </p:nvGrpSpPr>
        <p:grpSpPr>
          <a:xfrm rot="1473561">
            <a:off x="2744319" y="2406950"/>
            <a:ext cx="699536" cy="860643"/>
            <a:chOff x="2856407" y="3716606"/>
            <a:chExt cx="699536" cy="860643"/>
          </a:xfrm>
        </p:grpSpPr>
        <p:sp>
          <p:nvSpPr>
            <p:cNvPr id="21" name="Google Shape;6806;p51">
              <a:extLst>
                <a:ext uri="{FF2B5EF4-FFF2-40B4-BE49-F238E27FC236}">
                  <a16:creationId xmlns:a16="http://schemas.microsoft.com/office/drawing/2014/main" id="{93A8F2F6-B781-4BD0-8FC0-67564BCE4624}"/>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07;p51">
              <a:extLst>
                <a:ext uri="{FF2B5EF4-FFF2-40B4-BE49-F238E27FC236}">
                  <a16:creationId xmlns:a16="http://schemas.microsoft.com/office/drawing/2014/main" id="{8C4788ED-625E-47A3-B66C-04379713B9CB}"/>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808;p51">
              <a:extLst>
                <a:ext uri="{FF2B5EF4-FFF2-40B4-BE49-F238E27FC236}">
                  <a16:creationId xmlns:a16="http://schemas.microsoft.com/office/drawing/2014/main" id="{FA408BD5-4B97-44D3-A6D1-C821E0BA1B61}"/>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809;p51">
              <a:extLst>
                <a:ext uri="{FF2B5EF4-FFF2-40B4-BE49-F238E27FC236}">
                  <a16:creationId xmlns:a16="http://schemas.microsoft.com/office/drawing/2014/main" id="{7F10066D-D8F2-4155-A7EF-C8715C0E84D8}"/>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810;p51">
              <a:extLst>
                <a:ext uri="{FF2B5EF4-FFF2-40B4-BE49-F238E27FC236}">
                  <a16:creationId xmlns:a16="http://schemas.microsoft.com/office/drawing/2014/main" id="{B1E1B181-2DDB-416E-BEC5-FB4DE597E46F}"/>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11;p51">
              <a:extLst>
                <a:ext uri="{FF2B5EF4-FFF2-40B4-BE49-F238E27FC236}">
                  <a16:creationId xmlns:a16="http://schemas.microsoft.com/office/drawing/2014/main" id="{1DCBF08B-A710-4EB3-9BBF-D4B73317E677}"/>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2;p51">
              <a:extLst>
                <a:ext uri="{FF2B5EF4-FFF2-40B4-BE49-F238E27FC236}">
                  <a16:creationId xmlns:a16="http://schemas.microsoft.com/office/drawing/2014/main" id="{07043093-C170-4DEA-A45A-74009732E456}"/>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13;p51">
              <a:extLst>
                <a:ext uri="{FF2B5EF4-FFF2-40B4-BE49-F238E27FC236}">
                  <a16:creationId xmlns:a16="http://schemas.microsoft.com/office/drawing/2014/main" id="{68F2304A-00FD-42AE-A0DC-0728D4179E93}"/>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14;p51">
              <a:extLst>
                <a:ext uri="{FF2B5EF4-FFF2-40B4-BE49-F238E27FC236}">
                  <a16:creationId xmlns:a16="http://schemas.microsoft.com/office/drawing/2014/main" id="{6E725939-52B9-4285-ABB7-C166C2436B70}"/>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15;p51">
              <a:extLst>
                <a:ext uri="{FF2B5EF4-FFF2-40B4-BE49-F238E27FC236}">
                  <a16:creationId xmlns:a16="http://schemas.microsoft.com/office/drawing/2014/main" id="{E154DDBA-4EA5-40F8-9E3C-A83339DA3F2F}"/>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16;p51">
              <a:extLst>
                <a:ext uri="{FF2B5EF4-FFF2-40B4-BE49-F238E27FC236}">
                  <a16:creationId xmlns:a16="http://schemas.microsoft.com/office/drawing/2014/main" id="{E38FE0F0-C84A-4442-894D-08CF875B8BB2}"/>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17;p51">
              <a:extLst>
                <a:ext uri="{FF2B5EF4-FFF2-40B4-BE49-F238E27FC236}">
                  <a16:creationId xmlns:a16="http://schemas.microsoft.com/office/drawing/2014/main" id="{EE1E330A-5747-444E-929F-365096314681}"/>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18;p51">
              <a:extLst>
                <a:ext uri="{FF2B5EF4-FFF2-40B4-BE49-F238E27FC236}">
                  <a16:creationId xmlns:a16="http://schemas.microsoft.com/office/drawing/2014/main" id="{CCED7208-6C79-43D7-A93F-C65626EFFEE4}"/>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19;p51">
              <a:extLst>
                <a:ext uri="{FF2B5EF4-FFF2-40B4-BE49-F238E27FC236}">
                  <a16:creationId xmlns:a16="http://schemas.microsoft.com/office/drawing/2014/main" id="{2FFCA4A1-A49C-44BA-8F85-00A689216327}"/>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20;p51">
              <a:extLst>
                <a:ext uri="{FF2B5EF4-FFF2-40B4-BE49-F238E27FC236}">
                  <a16:creationId xmlns:a16="http://schemas.microsoft.com/office/drawing/2014/main" id="{773B08CB-524E-4859-B091-4801DA829AE5}"/>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821;p51">
              <a:extLst>
                <a:ext uri="{FF2B5EF4-FFF2-40B4-BE49-F238E27FC236}">
                  <a16:creationId xmlns:a16="http://schemas.microsoft.com/office/drawing/2014/main" id="{537D8863-4DEF-41A1-AEE0-3C085E74E895}"/>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822;p51">
              <a:extLst>
                <a:ext uri="{FF2B5EF4-FFF2-40B4-BE49-F238E27FC236}">
                  <a16:creationId xmlns:a16="http://schemas.microsoft.com/office/drawing/2014/main" id="{DD31E5CD-2C0E-4B74-8648-0B9699CDB748}"/>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823;p51">
              <a:extLst>
                <a:ext uri="{FF2B5EF4-FFF2-40B4-BE49-F238E27FC236}">
                  <a16:creationId xmlns:a16="http://schemas.microsoft.com/office/drawing/2014/main" id="{0415DC89-7FB1-4929-A364-46456279370A}"/>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24;p51">
              <a:extLst>
                <a:ext uri="{FF2B5EF4-FFF2-40B4-BE49-F238E27FC236}">
                  <a16:creationId xmlns:a16="http://schemas.microsoft.com/office/drawing/2014/main" id="{74F999D4-23F9-42F3-BAAE-20D36AE574C3}"/>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825;p51">
              <a:extLst>
                <a:ext uri="{FF2B5EF4-FFF2-40B4-BE49-F238E27FC236}">
                  <a16:creationId xmlns:a16="http://schemas.microsoft.com/office/drawing/2014/main" id="{0364D8E2-05F2-410E-950A-F3FB30B333B3}"/>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826;p51">
              <a:extLst>
                <a:ext uri="{FF2B5EF4-FFF2-40B4-BE49-F238E27FC236}">
                  <a16:creationId xmlns:a16="http://schemas.microsoft.com/office/drawing/2014/main" id="{7A409B9C-2D30-4C12-98B1-1C2A6AE23B33}"/>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827;p51">
              <a:extLst>
                <a:ext uri="{FF2B5EF4-FFF2-40B4-BE49-F238E27FC236}">
                  <a16:creationId xmlns:a16="http://schemas.microsoft.com/office/drawing/2014/main" id="{652D2496-A3A0-4BD3-AF91-2D5946F773CF}"/>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828;p51">
              <a:extLst>
                <a:ext uri="{FF2B5EF4-FFF2-40B4-BE49-F238E27FC236}">
                  <a16:creationId xmlns:a16="http://schemas.microsoft.com/office/drawing/2014/main" id="{4F2A45DB-E1BF-4CFC-911D-A0292CBE7590}"/>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829;p51">
              <a:extLst>
                <a:ext uri="{FF2B5EF4-FFF2-40B4-BE49-F238E27FC236}">
                  <a16:creationId xmlns:a16="http://schemas.microsoft.com/office/drawing/2014/main" id="{D9E380E3-2187-4A8F-9C98-F042B467E5B4}"/>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30;p51">
              <a:extLst>
                <a:ext uri="{FF2B5EF4-FFF2-40B4-BE49-F238E27FC236}">
                  <a16:creationId xmlns:a16="http://schemas.microsoft.com/office/drawing/2014/main" id="{C44AB581-52F7-4B1F-92F5-9CBF07BEBDF8}"/>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831;p51">
              <a:extLst>
                <a:ext uri="{FF2B5EF4-FFF2-40B4-BE49-F238E27FC236}">
                  <a16:creationId xmlns:a16="http://schemas.microsoft.com/office/drawing/2014/main" id="{E179FFA2-44A0-4D7A-9162-0DB9E6243203}"/>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832;p51">
              <a:extLst>
                <a:ext uri="{FF2B5EF4-FFF2-40B4-BE49-F238E27FC236}">
                  <a16:creationId xmlns:a16="http://schemas.microsoft.com/office/drawing/2014/main" id="{9BED3E8F-37E7-4461-A0F6-C2F120D34C1F}"/>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833;p51">
              <a:extLst>
                <a:ext uri="{FF2B5EF4-FFF2-40B4-BE49-F238E27FC236}">
                  <a16:creationId xmlns:a16="http://schemas.microsoft.com/office/drawing/2014/main" id="{51A2833A-0016-4BED-AD28-591A24F9A4C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834;p51">
              <a:extLst>
                <a:ext uri="{FF2B5EF4-FFF2-40B4-BE49-F238E27FC236}">
                  <a16:creationId xmlns:a16="http://schemas.microsoft.com/office/drawing/2014/main" id="{7F816CAD-F1D2-4858-9895-C0454521CC8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835;p51">
              <a:extLst>
                <a:ext uri="{FF2B5EF4-FFF2-40B4-BE49-F238E27FC236}">
                  <a16:creationId xmlns:a16="http://schemas.microsoft.com/office/drawing/2014/main" id="{B85F8396-D1E9-4C3B-9F4D-EC9856DE31DB}"/>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836;p51">
              <a:extLst>
                <a:ext uri="{FF2B5EF4-FFF2-40B4-BE49-F238E27FC236}">
                  <a16:creationId xmlns:a16="http://schemas.microsoft.com/office/drawing/2014/main" id="{BA4351A6-55DB-400C-B342-00D0B4C5524C}"/>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37;p51">
              <a:extLst>
                <a:ext uri="{FF2B5EF4-FFF2-40B4-BE49-F238E27FC236}">
                  <a16:creationId xmlns:a16="http://schemas.microsoft.com/office/drawing/2014/main" id="{562F8DAA-36E2-44D2-9128-AF95BC7E807D}"/>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38;p51">
              <a:extLst>
                <a:ext uri="{FF2B5EF4-FFF2-40B4-BE49-F238E27FC236}">
                  <a16:creationId xmlns:a16="http://schemas.microsoft.com/office/drawing/2014/main" id="{4665523E-D685-4293-BA38-BE613068DA75}"/>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39;p51">
              <a:extLst>
                <a:ext uri="{FF2B5EF4-FFF2-40B4-BE49-F238E27FC236}">
                  <a16:creationId xmlns:a16="http://schemas.microsoft.com/office/drawing/2014/main" id="{BB622E76-2BBF-42C5-8997-3AC4629C9C60}"/>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40;p51">
              <a:extLst>
                <a:ext uri="{FF2B5EF4-FFF2-40B4-BE49-F238E27FC236}">
                  <a16:creationId xmlns:a16="http://schemas.microsoft.com/office/drawing/2014/main" id="{2F4E5AA6-A863-4E7C-85D6-5BC1F93FBD0A}"/>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1;p51">
              <a:extLst>
                <a:ext uri="{FF2B5EF4-FFF2-40B4-BE49-F238E27FC236}">
                  <a16:creationId xmlns:a16="http://schemas.microsoft.com/office/drawing/2014/main" id="{75CAACD6-0B22-4525-93BE-99806589F2AA}"/>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42;p51">
              <a:extLst>
                <a:ext uri="{FF2B5EF4-FFF2-40B4-BE49-F238E27FC236}">
                  <a16:creationId xmlns:a16="http://schemas.microsoft.com/office/drawing/2014/main" id="{A61860F1-7DF4-43F3-BABA-7E6CB4640096}"/>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3;p51">
              <a:extLst>
                <a:ext uri="{FF2B5EF4-FFF2-40B4-BE49-F238E27FC236}">
                  <a16:creationId xmlns:a16="http://schemas.microsoft.com/office/drawing/2014/main" id="{5C169FE4-7482-4ABC-89E3-5195903B414F}"/>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44;p51">
              <a:extLst>
                <a:ext uri="{FF2B5EF4-FFF2-40B4-BE49-F238E27FC236}">
                  <a16:creationId xmlns:a16="http://schemas.microsoft.com/office/drawing/2014/main" id="{D7ECE958-9B4C-4CD7-BB7E-5F9A7470497A}"/>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45;p51">
              <a:extLst>
                <a:ext uri="{FF2B5EF4-FFF2-40B4-BE49-F238E27FC236}">
                  <a16:creationId xmlns:a16="http://schemas.microsoft.com/office/drawing/2014/main" id="{C6581212-8C2D-4D3F-8DDD-344FB384A610}"/>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46;p51">
              <a:extLst>
                <a:ext uri="{FF2B5EF4-FFF2-40B4-BE49-F238E27FC236}">
                  <a16:creationId xmlns:a16="http://schemas.microsoft.com/office/drawing/2014/main" id="{14B25322-6B92-4FEF-985E-D32C22A3F21C}"/>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47;p51">
              <a:extLst>
                <a:ext uri="{FF2B5EF4-FFF2-40B4-BE49-F238E27FC236}">
                  <a16:creationId xmlns:a16="http://schemas.microsoft.com/office/drawing/2014/main" id="{C6B56FAB-A2B3-4642-B022-83EA62ABC319}"/>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48;p51">
              <a:extLst>
                <a:ext uri="{FF2B5EF4-FFF2-40B4-BE49-F238E27FC236}">
                  <a16:creationId xmlns:a16="http://schemas.microsoft.com/office/drawing/2014/main" id="{8ABF98CE-A4D2-4B07-BE95-0D52CE145B90}"/>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849;p51">
              <a:extLst>
                <a:ext uri="{FF2B5EF4-FFF2-40B4-BE49-F238E27FC236}">
                  <a16:creationId xmlns:a16="http://schemas.microsoft.com/office/drawing/2014/main" id="{2B70D396-549A-43A2-8577-FDB483FEE927}"/>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850;p51">
              <a:extLst>
                <a:ext uri="{FF2B5EF4-FFF2-40B4-BE49-F238E27FC236}">
                  <a16:creationId xmlns:a16="http://schemas.microsoft.com/office/drawing/2014/main" id="{51D40EEF-29F0-430E-A468-44509C56F064}"/>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851;p51">
              <a:extLst>
                <a:ext uri="{FF2B5EF4-FFF2-40B4-BE49-F238E27FC236}">
                  <a16:creationId xmlns:a16="http://schemas.microsoft.com/office/drawing/2014/main" id="{AF0D67FF-BF93-4931-8410-39B755F94F47}"/>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852;p51">
              <a:extLst>
                <a:ext uri="{FF2B5EF4-FFF2-40B4-BE49-F238E27FC236}">
                  <a16:creationId xmlns:a16="http://schemas.microsoft.com/office/drawing/2014/main" id="{01E873B6-8E98-4201-AE25-53882618D483}"/>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53;p51">
              <a:extLst>
                <a:ext uri="{FF2B5EF4-FFF2-40B4-BE49-F238E27FC236}">
                  <a16:creationId xmlns:a16="http://schemas.microsoft.com/office/drawing/2014/main" id="{B0CB5774-4D1C-4B76-B4D8-6B0938458C94}"/>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854;p51">
              <a:extLst>
                <a:ext uri="{FF2B5EF4-FFF2-40B4-BE49-F238E27FC236}">
                  <a16:creationId xmlns:a16="http://schemas.microsoft.com/office/drawing/2014/main" id="{659946FA-29DA-4BB2-86EC-EA37FD05E61E}"/>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855;p51">
              <a:extLst>
                <a:ext uri="{FF2B5EF4-FFF2-40B4-BE49-F238E27FC236}">
                  <a16:creationId xmlns:a16="http://schemas.microsoft.com/office/drawing/2014/main" id="{C8BC0658-4E13-4D57-9992-5FDB4E939777}"/>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856;p51">
              <a:extLst>
                <a:ext uri="{FF2B5EF4-FFF2-40B4-BE49-F238E27FC236}">
                  <a16:creationId xmlns:a16="http://schemas.microsoft.com/office/drawing/2014/main" id="{52E1D9FF-BEAE-4C24-AAA1-FB22C1FC6368}"/>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857;p51">
              <a:extLst>
                <a:ext uri="{FF2B5EF4-FFF2-40B4-BE49-F238E27FC236}">
                  <a16:creationId xmlns:a16="http://schemas.microsoft.com/office/drawing/2014/main" id="{96519D65-BF17-4420-A968-BE2E952F4DF7}"/>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858;p51">
              <a:extLst>
                <a:ext uri="{FF2B5EF4-FFF2-40B4-BE49-F238E27FC236}">
                  <a16:creationId xmlns:a16="http://schemas.microsoft.com/office/drawing/2014/main" id="{0FB1F5FD-A2F5-4102-B7DC-28EE59020283}"/>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859;p51">
              <a:extLst>
                <a:ext uri="{FF2B5EF4-FFF2-40B4-BE49-F238E27FC236}">
                  <a16:creationId xmlns:a16="http://schemas.microsoft.com/office/drawing/2014/main" id="{AF07847F-14FA-48AB-A92A-36CF13D86FE1}"/>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860;p51">
              <a:extLst>
                <a:ext uri="{FF2B5EF4-FFF2-40B4-BE49-F238E27FC236}">
                  <a16:creationId xmlns:a16="http://schemas.microsoft.com/office/drawing/2014/main" id="{2EC587D7-88C9-4E5B-AA3B-21F797002DB6}"/>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861;p51">
              <a:extLst>
                <a:ext uri="{FF2B5EF4-FFF2-40B4-BE49-F238E27FC236}">
                  <a16:creationId xmlns:a16="http://schemas.microsoft.com/office/drawing/2014/main" id="{8084A041-C3B1-4D7B-89A8-4005B2384792}"/>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862;p51">
              <a:extLst>
                <a:ext uri="{FF2B5EF4-FFF2-40B4-BE49-F238E27FC236}">
                  <a16:creationId xmlns:a16="http://schemas.microsoft.com/office/drawing/2014/main" id="{C44B3632-6689-4CA9-BCA9-C3FB3577AF0C}"/>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863;p51">
              <a:extLst>
                <a:ext uri="{FF2B5EF4-FFF2-40B4-BE49-F238E27FC236}">
                  <a16:creationId xmlns:a16="http://schemas.microsoft.com/office/drawing/2014/main" id="{9A1C05BF-B72F-4284-9493-C05072B80879}"/>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864;p51">
              <a:extLst>
                <a:ext uri="{FF2B5EF4-FFF2-40B4-BE49-F238E27FC236}">
                  <a16:creationId xmlns:a16="http://schemas.microsoft.com/office/drawing/2014/main" id="{B1667E92-AFEA-492A-A5D9-4F518202A881}"/>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865;p51">
              <a:extLst>
                <a:ext uri="{FF2B5EF4-FFF2-40B4-BE49-F238E27FC236}">
                  <a16:creationId xmlns:a16="http://schemas.microsoft.com/office/drawing/2014/main" id="{B2B32F56-449A-44CA-A3F2-0B542CEEB11D}"/>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866;p51">
              <a:extLst>
                <a:ext uri="{FF2B5EF4-FFF2-40B4-BE49-F238E27FC236}">
                  <a16:creationId xmlns:a16="http://schemas.microsoft.com/office/drawing/2014/main" id="{98A50CA3-7248-444F-BBD6-AAD818DA3ABB}"/>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867;p51">
              <a:extLst>
                <a:ext uri="{FF2B5EF4-FFF2-40B4-BE49-F238E27FC236}">
                  <a16:creationId xmlns:a16="http://schemas.microsoft.com/office/drawing/2014/main" id="{9DD7E1EB-BF6A-4451-8079-C01BBA1F7C82}"/>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868;p51">
              <a:extLst>
                <a:ext uri="{FF2B5EF4-FFF2-40B4-BE49-F238E27FC236}">
                  <a16:creationId xmlns:a16="http://schemas.microsoft.com/office/drawing/2014/main" id="{15DE47D5-3B32-44B3-94D1-8A60A1F15556}"/>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869;p51">
              <a:extLst>
                <a:ext uri="{FF2B5EF4-FFF2-40B4-BE49-F238E27FC236}">
                  <a16:creationId xmlns:a16="http://schemas.microsoft.com/office/drawing/2014/main" id="{3DB9A20C-A8B4-4028-A7AE-30AE6706A543}"/>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70;p51">
              <a:extLst>
                <a:ext uri="{FF2B5EF4-FFF2-40B4-BE49-F238E27FC236}">
                  <a16:creationId xmlns:a16="http://schemas.microsoft.com/office/drawing/2014/main" id="{44C5ACB1-F3A8-4883-BA19-ACA172C86DC6}"/>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71;p51">
              <a:extLst>
                <a:ext uri="{FF2B5EF4-FFF2-40B4-BE49-F238E27FC236}">
                  <a16:creationId xmlns:a16="http://schemas.microsoft.com/office/drawing/2014/main" id="{09196787-C666-4F19-B47C-E5D40AFB3B9C}"/>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72;p51">
              <a:extLst>
                <a:ext uri="{FF2B5EF4-FFF2-40B4-BE49-F238E27FC236}">
                  <a16:creationId xmlns:a16="http://schemas.microsoft.com/office/drawing/2014/main" id="{0F90A97F-6CE4-44BA-BE5A-D5AF18C9541E}"/>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73;p51">
              <a:extLst>
                <a:ext uri="{FF2B5EF4-FFF2-40B4-BE49-F238E27FC236}">
                  <a16:creationId xmlns:a16="http://schemas.microsoft.com/office/drawing/2014/main" id="{A0C7365D-B3C2-4489-A082-D0F07802888B}"/>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74;p51">
              <a:extLst>
                <a:ext uri="{FF2B5EF4-FFF2-40B4-BE49-F238E27FC236}">
                  <a16:creationId xmlns:a16="http://schemas.microsoft.com/office/drawing/2014/main" id="{898F1F5E-8E4F-42DB-91ED-C5F0B2BE056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75;p51">
              <a:extLst>
                <a:ext uri="{FF2B5EF4-FFF2-40B4-BE49-F238E27FC236}">
                  <a16:creationId xmlns:a16="http://schemas.microsoft.com/office/drawing/2014/main" id="{19899705-D29B-42E2-9264-9A6E1351F94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76;p51">
              <a:extLst>
                <a:ext uri="{FF2B5EF4-FFF2-40B4-BE49-F238E27FC236}">
                  <a16:creationId xmlns:a16="http://schemas.microsoft.com/office/drawing/2014/main" id="{7CB8CEC3-6927-47A2-B975-7C9331D73740}"/>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77;p51">
              <a:extLst>
                <a:ext uri="{FF2B5EF4-FFF2-40B4-BE49-F238E27FC236}">
                  <a16:creationId xmlns:a16="http://schemas.microsoft.com/office/drawing/2014/main" id="{E49F15B6-C61A-4AA6-8231-F424AF3B486F}"/>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78;p51">
              <a:extLst>
                <a:ext uri="{FF2B5EF4-FFF2-40B4-BE49-F238E27FC236}">
                  <a16:creationId xmlns:a16="http://schemas.microsoft.com/office/drawing/2014/main" id="{92B594E6-BEDC-4AE3-AF38-234DA6B0F640}"/>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79;p51">
              <a:extLst>
                <a:ext uri="{FF2B5EF4-FFF2-40B4-BE49-F238E27FC236}">
                  <a16:creationId xmlns:a16="http://schemas.microsoft.com/office/drawing/2014/main" id="{FA265F16-ED31-4CB6-9D2F-DBD97100DFAF}"/>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880;p51">
              <a:extLst>
                <a:ext uri="{FF2B5EF4-FFF2-40B4-BE49-F238E27FC236}">
                  <a16:creationId xmlns:a16="http://schemas.microsoft.com/office/drawing/2014/main" id="{947B27D0-3D9F-482F-8FAB-AAA523A6212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881;p51">
              <a:extLst>
                <a:ext uri="{FF2B5EF4-FFF2-40B4-BE49-F238E27FC236}">
                  <a16:creationId xmlns:a16="http://schemas.microsoft.com/office/drawing/2014/main" id="{C37B7324-22F3-4AFB-A4AC-CEAA3127454D}"/>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882;p51">
              <a:extLst>
                <a:ext uri="{FF2B5EF4-FFF2-40B4-BE49-F238E27FC236}">
                  <a16:creationId xmlns:a16="http://schemas.microsoft.com/office/drawing/2014/main" id="{451B5473-7E7C-4498-BE5E-65A2D516A619}"/>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883;p51">
              <a:extLst>
                <a:ext uri="{FF2B5EF4-FFF2-40B4-BE49-F238E27FC236}">
                  <a16:creationId xmlns:a16="http://schemas.microsoft.com/office/drawing/2014/main" id="{55AD1A97-AE5D-4281-9171-0FE70782A08D}"/>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884;p51">
              <a:extLst>
                <a:ext uri="{FF2B5EF4-FFF2-40B4-BE49-F238E27FC236}">
                  <a16:creationId xmlns:a16="http://schemas.microsoft.com/office/drawing/2014/main" id="{50AA5B7B-E18E-4A71-9218-00168525BE6D}"/>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885;p51">
              <a:extLst>
                <a:ext uri="{FF2B5EF4-FFF2-40B4-BE49-F238E27FC236}">
                  <a16:creationId xmlns:a16="http://schemas.microsoft.com/office/drawing/2014/main" id="{143E1F3A-663E-4954-B84F-EE73EC65624C}"/>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886;p51">
              <a:extLst>
                <a:ext uri="{FF2B5EF4-FFF2-40B4-BE49-F238E27FC236}">
                  <a16:creationId xmlns:a16="http://schemas.microsoft.com/office/drawing/2014/main" id="{300CBE7E-46C3-4572-B5A5-B57FA0A59B8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887;p51">
              <a:extLst>
                <a:ext uri="{FF2B5EF4-FFF2-40B4-BE49-F238E27FC236}">
                  <a16:creationId xmlns:a16="http://schemas.microsoft.com/office/drawing/2014/main" id="{2CB950D5-17DE-44BC-A157-1E9E9AA6B154}"/>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888;p51">
              <a:extLst>
                <a:ext uri="{FF2B5EF4-FFF2-40B4-BE49-F238E27FC236}">
                  <a16:creationId xmlns:a16="http://schemas.microsoft.com/office/drawing/2014/main" id="{3957CB86-F5BD-443F-B0B3-9C655504F715}"/>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889;p51">
              <a:extLst>
                <a:ext uri="{FF2B5EF4-FFF2-40B4-BE49-F238E27FC236}">
                  <a16:creationId xmlns:a16="http://schemas.microsoft.com/office/drawing/2014/main" id="{9D74BDA8-2D6F-4F75-869F-4A75E91D5F59}"/>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890;p51">
              <a:extLst>
                <a:ext uri="{FF2B5EF4-FFF2-40B4-BE49-F238E27FC236}">
                  <a16:creationId xmlns:a16="http://schemas.microsoft.com/office/drawing/2014/main" id="{C3E7FC81-A8E2-4C80-83F5-4798ED47FA50}"/>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891;p51">
              <a:extLst>
                <a:ext uri="{FF2B5EF4-FFF2-40B4-BE49-F238E27FC236}">
                  <a16:creationId xmlns:a16="http://schemas.microsoft.com/office/drawing/2014/main" id="{B9DD5350-34DB-4537-A65C-5ECAF088B2C4}"/>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892;p51">
              <a:extLst>
                <a:ext uri="{FF2B5EF4-FFF2-40B4-BE49-F238E27FC236}">
                  <a16:creationId xmlns:a16="http://schemas.microsoft.com/office/drawing/2014/main" id="{141B5801-C3C8-4AEA-AF12-42EB1F57EB3C}"/>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893;p51">
              <a:extLst>
                <a:ext uri="{FF2B5EF4-FFF2-40B4-BE49-F238E27FC236}">
                  <a16:creationId xmlns:a16="http://schemas.microsoft.com/office/drawing/2014/main" id="{E2D86010-84A1-4EE5-807A-1BFAD4D1945A}"/>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894;p51">
              <a:extLst>
                <a:ext uri="{FF2B5EF4-FFF2-40B4-BE49-F238E27FC236}">
                  <a16:creationId xmlns:a16="http://schemas.microsoft.com/office/drawing/2014/main" id="{C129B26E-A372-4F56-B90B-DD43E1267FCE}"/>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895;p51">
              <a:extLst>
                <a:ext uri="{FF2B5EF4-FFF2-40B4-BE49-F238E27FC236}">
                  <a16:creationId xmlns:a16="http://schemas.microsoft.com/office/drawing/2014/main" id="{0A65B98D-BE15-42A3-9375-F7F50D80FD61}"/>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896;p51">
              <a:extLst>
                <a:ext uri="{FF2B5EF4-FFF2-40B4-BE49-F238E27FC236}">
                  <a16:creationId xmlns:a16="http://schemas.microsoft.com/office/drawing/2014/main" id="{A09D5C20-55AD-4638-8350-993906B6BE94}"/>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897;p51">
              <a:extLst>
                <a:ext uri="{FF2B5EF4-FFF2-40B4-BE49-F238E27FC236}">
                  <a16:creationId xmlns:a16="http://schemas.microsoft.com/office/drawing/2014/main" id="{1C111329-C344-4959-B64F-A25E0D8723BA}"/>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898;p51">
              <a:extLst>
                <a:ext uri="{FF2B5EF4-FFF2-40B4-BE49-F238E27FC236}">
                  <a16:creationId xmlns:a16="http://schemas.microsoft.com/office/drawing/2014/main" id="{E1E9E28D-A974-4694-A269-E3FB6CEE1BCC}"/>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899;p51">
              <a:extLst>
                <a:ext uri="{FF2B5EF4-FFF2-40B4-BE49-F238E27FC236}">
                  <a16:creationId xmlns:a16="http://schemas.microsoft.com/office/drawing/2014/main" id="{60EA7189-CA61-464C-A366-0C064129380D}"/>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00;p51">
              <a:extLst>
                <a:ext uri="{FF2B5EF4-FFF2-40B4-BE49-F238E27FC236}">
                  <a16:creationId xmlns:a16="http://schemas.microsoft.com/office/drawing/2014/main" id="{7FA9FC6B-2D51-4AEA-8C09-D5AD01B914D1}"/>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01;p51">
              <a:extLst>
                <a:ext uri="{FF2B5EF4-FFF2-40B4-BE49-F238E27FC236}">
                  <a16:creationId xmlns:a16="http://schemas.microsoft.com/office/drawing/2014/main" id="{8C05D224-4D7D-4D50-9891-09E3113A804F}"/>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02;p51">
              <a:extLst>
                <a:ext uri="{FF2B5EF4-FFF2-40B4-BE49-F238E27FC236}">
                  <a16:creationId xmlns:a16="http://schemas.microsoft.com/office/drawing/2014/main" id="{36A30810-FCA9-4FFE-BCFB-5F2B35F3A807}"/>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03;p51">
              <a:extLst>
                <a:ext uri="{FF2B5EF4-FFF2-40B4-BE49-F238E27FC236}">
                  <a16:creationId xmlns:a16="http://schemas.microsoft.com/office/drawing/2014/main" id="{2FECA995-C54D-41E2-8371-7D059E5BD850}"/>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04;p51">
              <a:extLst>
                <a:ext uri="{FF2B5EF4-FFF2-40B4-BE49-F238E27FC236}">
                  <a16:creationId xmlns:a16="http://schemas.microsoft.com/office/drawing/2014/main" id="{F53DCC77-CBE0-427E-B97D-D47D88CF25A1}"/>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905;p51">
              <a:extLst>
                <a:ext uri="{FF2B5EF4-FFF2-40B4-BE49-F238E27FC236}">
                  <a16:creationId xmlns:a16="http://schemas.microsoft.com/office/drawing/2014/main" id="{0164B38A-87A0-4F46-92DB-D794D7F303BC}"/>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906;p51">
              <a:extLst>
                <a:ext uri="{FF2B5EF4-FFF2-40B4-BE49-F238E27FC236}">
                  <a16:creationId xmlns:a16="http://schemas.microsoft.com/office/drawing/2014/main" id="{1921A74D-C563-4419-B17C-2194DF9E85E0}"/>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907;p51">
              <a:extLst>
                <a:ext uri="{FF2B5EF4-FFF2-40B4-BE49-F238E27FC236}">
                  <a16:creationId xmlns:a16="http://schemas.microsoft.com/office/drawing/2014/main" id="{D8FE7E2E-5C1E-4121-8FF9-EF1D691E8384}"/>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908;p51">
              <a:extLst>
                <a:ext uri="{FF2B5EF4-FFF2-40B4-BE49-F238E27FC236}">
                  <a16:creationId xmlns:a16="http://schemas.microsoft.com/office/drawing/2014/main" id="{ABF07BE7-A2EA-47C7-AF09-05985A2B40EC}"/>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909;p51">
              <a:extLst>
                <a:ext uri="{FF2B5EF4-FFF2-40B4-BE49-F238E27FC236}">
                  <a16:creationId xmlns:a16="http://schemas.microsoft.com/office/drawing/2014/main" id="{B81F9C04-1C21-469B-83F3-D2AF7B33C838}"/>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910;p51">
              <a:extLst>
                <a:ext uri="{FF2B5EF4-FFF2-40B4-BE49-F238E27FC236}">
                  <a16:creationId xmlns:a16="http://schemas.microsoft.com/office/drawing/2014/main" id="{4E950D4D-55F3-4EE4-B596-04E10A4726FB}"/>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911;p51">
              <a:extLst>
                <a:ext uri="{FF2B5EF4-FFF2-40B4-BE49-F238E27FC236}">
                  <a16:creationId xmlns:a16="http://schemas.microsoft.com/office/drawing/2014/main" id="{8D7B1C77-51CB-400F-8CDD-7DE15291DBCD}"/>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912;p51">
              <a:extLst>
                <a:ext uri="{FF2B5EF4-FFF2-40B4-BE49-F238E27FC236}">
                  <a16:creationId xmlns:a16="http://schemas.microsoft.com/office/drawing/2014/main" id="{AE493E5E-5E7E-4C9B-B328-3FC57BB4B65F}"/>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913;p51">
              <a:extLst>
                <a:ext uri="{FF2B5EF4-FFF2-40B4-BE49-F238E27FC236}">
                  <a16:creationId xmlns:a16="http://schemas.microsoft.com/office/drawing/2014/main" id="{2C5F2DE2-E544-442D-A32E-DF6F417D2A6B}"/>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914;p51">
              <a:extLst>
                <a:ext uri="{FF2B5EF4-FFF2-40B4-BE49-F238E27FC236}">
                  <a16:creationId xmlns:a16="http://schemas.microsoft.com/office/drawing/2014/main" id="{4432C6A1-9199-4574-BB47-E8EF1A1DAC07}"/>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915;p51">
              <a:extLst>
                <a:ext uri="{FF2B5EF4-FFF2-40B4-BE49-F238E27FC236}">
                  <a16:creationId xmlns:a16="http://schemas.microsoft.com/office/drawing/2014/main" id="{22DFE45C-B8D3-4A93-84EC-1EB87A029161}"/>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916;p51">
              <a:extLst>
                <a:ext uri="{FF2B5EF4-FFF2-40B4-BE49-F238E27FC236}">
                  <a16:creationId xmlns:a16="http://schemas.microsoft.com/office/drawing/2014/main" id="{52EE4BFF-2B37-48F8-B0CA-B8D3F2E3D877}"/>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917;p51">
              <a:extLst>
                <a:ext uri="{FF2B5EF4-FFF2-40B4-BE49-F238E27FC236}">
                  <a16:creationId xmlns:a16="http://schemas.microsoft.com/office/drawing/2014/main" id="{06964368-B7EC-4A53-8112-9AF964209676}"/>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918;p51">
              <a:extLst>
                <a:ext uri="{FF2B5EF4-FFF2-40B4-BE49-F238E27FC236}">
                  <a16:creationId xmlns:a16="http://schemas.microsoft.com/office/drawing/2014/main" id="{28FE8729-7702-4404-A25E-2EBE0D2A4AAF}"/>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19;p51">
              <a:extLst>
                <a:ext uri="{FF2B5EF4-FFF2-40B4-BE49-F238E27FC236}">
                  <a16:creationId xmlns:a16="http://schemas.microsoft.com/office/drawing/2014/main" id="{CCC33A6C-51CC-428D-B9FB-6D9D24DE837E}"/>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20;p51">
              <a:extLst>
                <a:ext uri="{FF2B5EF4-FFF2-40B4-BE49-F238E27FC236}">
                  <a16:creationId xmlns:a16="http://schemas.microsoft.com/office/drawing/2014/main" id="{AB819F20-3AC6-47F1-825A-3B582AB971C5}"/>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1;p51">
              <a:extLst>
                <a:ext uri="{FF2B5EF4-FFF2-40B4-BE49-F238E27FC236}">
                  <a16:creationId xmlns:a16="http://schemas.microsoft.com/office/drawing/2014/main" id="{1FE76369-1FFC-4751-95EB-223CF93B2F6E}"/>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22;p51">
              <a:extLst>
                <a:ext uri="{FF2B5EF4-FFF2-40B4-BE49-F238E27FC236}">
                  <a16:creationId xmlns:a16="http://schemas.microsoft.com/office/drawing/2014/main" id="{0D638E1F-FEE4-4FEA-AA91-7571EEADFE2C}"/>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23;p51">
              <a:extLst>
                <a:ext uri="{FF2B5EF4-FFF2-40B4-BE49-F238E27FC236}">
                  <a16:creationId xmlns:a16="http://schemas.microsoft.com/office/drawing/2014/main" id="{40D0C08D-1E30-4CE1-916B-385A4A2B2963}"/>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924;p51">
              <a:extLst>
                <a:ext uri="{FF2B5EF4-FFF2-40B4-BE49-F238E27FC236}">
                  <a16:creationId xmlns:a16="http://schemas.microsoft.com/office/drawing/2014/main" id="{05F8AF36-2A09-4B66-8450-BD398F452F17}"/>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925;p51">
              <a:extLst>
                <a:ext uri="{FF2B5EF4-FFF2-40B4-BE49-F238E27FC236}">
                  <a16:creationId xmlns:a16="http://schemas.microsoft.com/office/drawing/2014/main" id="{1F1E4C18-5DE0-4A98-8B92-C5BAA311CE82}"/>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26;p51">
              <a:extLst>
                <a:ext uri="{FF2B5EF4-FFF2-40B4-BE49-F238E27FC236}">
                  <a16:creationId xmlns:a16="http://schemas.microsoft.com/office/drawing/2014/main" id="{30A96A9A-B566-45DB-8CC6-C765BD5508CD}"/>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6927;p51">
              <a:extLst>
                <a:ext uri="{FF2B5EF4-FFF2-40B4-BE49-F238E27FC236}">
                  <a16:creationId xmlns:a16="http://schemas.microsoft.com/office/drawing/2014/main" id="{29C409F1-00A3-417E-9A31-39F5B6C5581D}"/>
                </a:ext>
              </a:extLst>
            </p:cNvPr>
            <p:cNvGrpSpPr/>
            <p:nvPr/>
          </p:nvGrpSpPr>
          <p:grpSpPr>
            <a:xfrm>
              <a:off x="2856407" y="3717135"/>
              <a:ext cx="699536" cy="860114"/>
              <a:chOff x="2856407" y="3717135"/>
              <a:chExt cx="699536" cy="860114"/>
            </a:xfrm>
          </p:grpSpPr>
          <p:sp>
            <p:nvSpPr>
              <p:cNvPr id="143" name="Google Shape;6928;p51">
                <a:extLst>
                  <a:ext uri="{FF2B5EF4-FFF2-40B4-BE49-F238E27FC236}">
                    <a16:creationId xmlns:a16="http://schemas.microsoft.com/office/drawing/2014/main" id="{2BC9CFF7-A3FB-4802-BE8C-C646611A17A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929;p51">
                <a:extLst>
                  <a:ext uri="{FF2B5EF4-FFF2-40B4-BE49-F238E27FC236}">
                    <a16:creationId xmlns:a16="http://schemas.microsoft.com/office/drawing/2014/main" id="{B14768F7-93D3-48AA-B09A-D8285217039E}"/>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930;p51">
                <a:extLst>
                  <a:ext uri="{FF2B5EF4-FFF2-40B4-BE49-F238E27FC236}">
                    <a16:creationId xmlns:a16="http://schemas.microsoft.com/office/drawing/2014/main" id="{D51BA8DB-FEA2-4C9B-8F0C-3CBFEC28FCC1}"/>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931;p51">
                <a:extLst>
                  <a:ext uri="{FF2B5EF4-FFF2-40B4-BE49-F238E27FC236}">
                    <a16:creationId xmlns:a16="http://schemas.microsoft.com/office/drawing/2014/main" id="{7AD01F8E-B3A7-4B6A-AC90-073D8719F36B}"/>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932;p51">
                <a:extLst>
                  <a:ext uri="{FF2B5EF4-FFF2-40B4-BE49-F238E27FC236}">
                    <a16:creationId xmlns:a16="http://schemas.microsoft.com/office/drawing/2014/main" id="{EE3F32FE-6D31-44B3-BC3A-FF2819F9C214}"/>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933;p51">
                <a:extLst>
                  <a:ext uri="{FF2B5EF4-FFF2-40B4-BE49-F238E27FC236}">
                    <a16:creationId xmlns:a16="http://schemas.microsoft.com/office/drawing/2014/main" id="{D5DA5A18-E48D-4CF5-B959-0B5B925A2814}"/>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934;p51">
                <a:extLst>
                  <a:ext uri="{FF2B5EF4-FFF2-40B4-BE49-F238E27FC236}">
                    <a16:creationId xmlns:a16="http://schemas.microsoft.com/office/drawing/2014/main" id="{D22480F4-2B9D-4161-9983-FD2F8451EA41}"/>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935;p51">
                <a:extLst>
                  <a:ext uri="{FF2B5EF4-FFF2-40B4-BE49-F238E27FC236}">
                    <a16:creationId xmlns:a16="http://schemas.microsoft.com/office/drawing/2014/main" id="{49B19958-2DFD-421D-B94D-6695F91402EC}"/>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936;p51">
                <a:extLst>
                  <a:ext uri="{FF2B5EF4-FFF2-40B4-BE49-F238E27FC236}">
                    <a16:creationId xmlns:a16="http://schemas.microsoft.com/office/drawing/2014/main" id="{80E133AA-5DDA-4149-9D87-98506702BB56}"/>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937;p51">
                <a:extLst>
                  <a:ext uri="{FF2B5EF4-FFF2-40B4-BE49-F238E27FC236}">
                    <a16:creationId xmlns:a16="http://schemas.microsoft.com/office/drawing/2014/main" id="{7E4C17D0-1C31-46E0-B164-0C9BDD17BA3D}"/>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938;p51">
                <a:extLst>
                  <a:ext uri="{FF2B5EF4-FFF2-40B4-BE49-F238E27FC236}">
                    <a16:creationId xmlns:a16="http://schemas.microsoft.com/office/drawing/2014/main" id="{C360DBAA-A303-4B89-A455-693E779F7663}"/>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939;p51">
                <a:extLst>
                  <a:ext uri="{FF2B5EF4-FFF2-40B4-BE49-F238E27FC236}">
                    <a16:creationId xmlns:a16="http://schemas.microsoft.com/office/drawing/2014/main" id="{5F8592F5-AA04-4453-9104-F8929FDD6411}"/>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940;p51">
                <a:extLst>
                  <a:ext uri="{FF2B5EF4-FFF2-40B4-BE49-F238E27FC236}">
                    <a16:creationId xmlns:a16="http://schemas.microsoft.com/office/drawing/2014/main" id="{2575A6A6-C7E5-41C8-9465-79F7429E748D}"/>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941;p51">
                <a:extLst>
                  <a:ext uri="{FF2B5EF4-FFF2-40B4-BE49-F238E27FC236}">
                    <a16:creationId xmlns:a16="http://schemas.microsoft.com/office/drawing/2014/main" id="{89F39771-303C-410E-A02C-A7D126DE1454}"/>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942;p51">
                <a:extLst>
                  <a:ext uri="{FF2B5EF4-FFF2-40B4-BE49-F238E27FC236}">
                    <a16:creationId xmlns:a16="http://schemas.microsoft.com/office/drawing/2014/main" id="{D41DD52F-A48F-41BD-B91D-A1377C186AF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943;p51">
                <a:extLst>
                  <a:ext uri="{FF2B5EF4-FFF2-40B4-BE49-F238E27FC236}">
                    <a16:creationId xmlns:a16="http://schemas.microsoft.com/office/drawing/2014/main" id="{31075216-D2E7-49D5-9637-E835358F8E70}"/>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6944;p51">
                <a:extLst>
                  <a:ext uri="{FF2B5EF4-FFF2-40B4-BE49-F238E27FC236}">
                    <a16:creationId xmlns:a16="http://schemas.microsoft.com/office/drawing/2014/main" id="{F983BC87-FC84-49E5-A77D-1ED72107D915}"/>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6945;p51">
                <a:extLst>
                  <a:ext uri="{FF2B5EF4-FFF2-40B4-BE49-F238E27FC236}">
                    <a16:creationId xmlns:a16="http://schemas.microsoft.com/office/drawing/2014/main" id="{BAAE48AB-1882-4318-8D72-BDD26FD03D9D}"/>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946;p51">
                <a:extLst>
                  <a:ext uri="{FF2B5EF4-FFF2-40B4-BE49-F238E27FC236}">
                    <a16:creationId xmlns:a16="http://schemas.microsoft.com/office/drawing/2014/main" id="{48D080A2-A63E-4AD3-83D6-6D63751A2222}"/>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6947;p51">
                <a:extLst>
                  <a:ext uri="{FF2B5EF4-FFF2-40B4-BE49-F238E27FC236}">
                    <a16:creationId xmlns:a16="http://schemas.microsoft.com/office/drawing/2014/main" id="{E1205EA0-189C-4018-A9A3-477533C817D9}"/>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6948;p51">
                <a:extLst>
                  <a:ext uri="{FF2B5EF4-FFF2-40B4-BE49-F238E27FC236}">
                    <a16:creationId xmlns:a16="http://schemas.microsoft.com/office/drawing/2014/main" id="{255839D0-B887-486C-B343-58B94D3DCDAD}"/>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6949;p51">
                <a:extLst>
                  <a:ext uri="{FF2B5EF4-FFF2-40B4-BE49-F238E27FC236}">
                    <a16:creationId xmlns:a16="http://schemas.microsoft.com/office/drawing/2014/main" id="{2AFED4D7-5605-42EF-899E-158298BEB872}"/>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6950;p51">
                <a:extLst>
                  <a:ext uri="{FF2B5EF4-FFF2-40B4-BE49-F238E27FC236}">
                    <a16:creationId xmlns:a16="http://schemas.microsoft.com/office/drawing/2014/main" id="{8B076629-FBB5-4BD7-BBF0-6BC6866BD8F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6951;p51">
                <a:extLst>
                  <a:ext uri="{FF2B5EF4-FFF2-40B4-BE49-F238E27FC236}">
                    <a16:creationId xmlns:a16="http://schemas.microsoft.com/office/drawing/2014/main" id="{D660A8B2-E2FE-4E0F-B9B3-D6938515CB01}"/>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6952;p51">
                <a:extLst>
                  <a:ext uri="{FF2B5EF4-FFF2-40B4-BE49-F238E27FC236}">
                    <a16:creationId xmlns:a16="http://schemas.microsoft.com/office/drawing/2014/main" id="{F7615A3E-07C3-4BAA-B2B0-574E380A8B62}"/>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53;p51">
                <a:extLst>
                  <a:ext uri="{FF2B5EF4-FFF2-40B4-BE49-F238E27FC236}">
                    <a16:creationId xmlns:a16="http://schemas.microsoft.com/office/drawing/2014/main" id="{46BD38CF-3133-4E0F-AF2B-3212BA44D520}"/>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6954;p51">
                <a:extLst>
                  <a:ext uri="{FF2B5EF4-FFF2-40B4-BE49-F238E27FC236}">
                    <a16:creationId xmlns:a16="http://schemas.microsoft.com/office/drawing/2014/main" id="{AA760D18-8B53-40F6-870E-F2F9BB3C9748}"/>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6955;p51">
                <a:extLst>
                  <a:ext uri="{FF2B5EF4-FFF2-40B4-BE49-F238E27FC236}">
                    <a16:creationId xmlns:a16="http://schemas.microsoft.com/office/drawing/2014/main" id="{3D035055-6BD6-4774-B23E-48BB726F6482}"/>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6956;p51">
                <a:extLst>
                  <a:ext uri="{FF2B5EF4-FFF2-40B4-BE49-F238E27FC236}">
                    <a16:creationId xmlns:a16="http://schemas.microsoft.com/office/drawing/2014/main" id="{AD7B0469-1101-4BE6-A06A-7FFD8E4A833A}"/>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6957;p51">
                <a:extLst>
                  <a:ext uri="{FF2B5EF4-FFF2-40B4-BE49-F238E27FC236}">
                    <a16:creationId xmlns:a16="http://schemas.microsoft.com/office/drawing/2014/main" id="{8D171E3B-CEFA-4883-BA38-99C1F1410194}"/>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6958;p51">
                <a:extLst>
                  <a:ext uri="{FF2B5EF4-FFF2-40B4-BE49-F238E27FC236}">
                    <a16:creationId xmlns:a16="http://schemas.microsoft.com/office/drawing/2014/main" id="{300F7CA6-2230-4C5E-BF34-AA66C2885093}"/>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6959;p51">
                <a:extLst>
                  <a:ext uri="{FF2B5EF4-FFF2-40B4-BE49-F238E27FC236}">
                    <a16:creationId xmlns:a16="http://schemas.microsoft.com/office/drawing/2014/main" id="{8E351211-B4CE-4C6B-87E3-80F82BD3EF2B}"/>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6960;p51">
                <a:extLst>
                  <a:ext uri="{FF2B5EF4-FFF2-40B4-BE49-F238E27FC236}">
                    <a16:creationId xmlns:a16="http://schemas.microsoft.com/office/drawing/2014/main" id="{E5E6FB8A-5B17-42DA-87BA-92C938174ADB}"/>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6961;p51">
                <a:extLst>
                  <a:ext uri="{FF2B5EF4-FFF2-40B4-BE49-F238E27FC236}">
                    <a16:creationId xmlns:a16="http://schemas.microsoft.com/office/drawing/2014/main" id="{9F5AA0DD-1157-4C53-BA54-1F5D8E7145D8}"/>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6962;p51">
                <a:extLst>
                  <a:ext uri="{FF2B5EF4-FFF2-40B4-BE49-F238E27FC236}">
                    <a16:creationId xmlns:a16="http://schemas.microsoft.com/office/drawing/2014/main" id="{B0043473-4922-46FF-927C-287D2570997B}"/>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6963;p51">
                <a:extLst>
                  <a:ext uri="{FF2B5EF4-FFF2-40B4-BE49-F238E27FC236}">
                    <a16:creationId xmlns:a16="http://schemas.microsoft.com/office/drawing/2014/main" id="{57145192-D434-4063-9B86-04893C56A77F}"/>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6964;p51">
                <a:extLst>
                  <a:ext uri="{FF2B5EF4-FFF2-40B4-BE49-F238E27FC236}">
                    <a16:creationId xmlns:a16="http://schemas.microsoft.com/office/drawing/2014/main" id="{18FA0B4A-3612-47CC-8881-E03D7E6B5843}"/>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6965;p51">
                <a:extLst>
                  <a:ext uri="{FF2B5EF4-FFF2-40B4-BE49-F238E27FC236}">
                    <a16:creationId xmlns:a16="http://schemas.microsoft.com/office/drawing/2014/main" id="{985CCBAB-470B-4CAC-9946-B49783637D6E}"/>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6966;p51">
                <a:extLst>
                  <a:ext uri="{FF2B5EF4-FFF2-40B4-BE49-F238E27FC236}">
                    <a16:creationId xmlns:a16="http://schemas.microsoft.com/office/drawing/2014/main" id="{69A2261C-565B-4991-810A-E3D6B28FC222}"/>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6967;p51">
                <a:extLst>
                  <a:ext uri="{FF2B5EF4-FFF2-40B4-BE49-F238E27FC236}">
                    <a16:creationId xmlns:a16="http://schemas.microsoft.com/office/drawing/2014/main" id="{EF6DFB3F-A33B-4472-B9B4-5C26C116051D}"/>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6968;p51">
                <a:extLst>
                  <a:ext uri="{FF2B5EF4-FFF2-40B4-BE49-F238E27FC236}">
                    <a16:creationId xmlns:a16="http://schemas.microsoft.com/office/drawing/2014/main" id="{2F787A89-A538-4A8C-AEE5-6BF0843E33AF}"/>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6969;p51">
                <a:extLst>
                  <a:ext uri="{FF2B5EF4-FFF2-40B4-BE49-F238E27FC236}">
                    <a16:creationId xmlns:a16="http://schemas.microsoft.com/office/drawing/2014/main" id="{D867BD41-85A9-4567-8BEA-822B9FA51B9B}"/>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6970;p51">
                <a:extLst>
                  <a:ext uri="{FF2B5EF4-FFF2-40B4-BE49-F238E27FC236}">
                    <a16:creationId xmlns:a16="http://schemas.microsoft.com/office/drawing/2014/main" id="{DEC15DAA-84DF-45AB-BE14-17AA7068EAE7}"/>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6971;p51">
                <a:extLst>
                  <a:ext uri="{FF2B5EF4-FFF2-40B4-BE49-F238E27FC236}">
                    <a16:creationId xmlns:a16="http://schemas.microsoft.com/office/drawing/2014/main" id="{7448F0A7-6663-4CB3-97F4-51CBCAAEE35C}"/>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6972;p51">
                <a:extLst>
                  <a:ext uri="{FF2B5EF4-FFF2-40B4-BE49-F238E27FC236}">
                    <a16:creationId xmlns:a16="http://schemas.microsoft.com/office/drawing/2014/main" id="{922A7F44-A093-4C0A-AFC5-CE054BB48428}"/>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6973;p51">
                <a:extLst>
                  <a:ext uri="{FF2B5EF4-FFF2-40B4-BE49-F238E27FC236}">
                    <a16:creationId xmlns:a16="http://schemas.microsoft.com/office/drawing/2014/main" id="{B33C2455-7FF7-49D6-9CA5-525CEA400380}"/>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6974;p51">
                <a:extLst>
                  <a:ext uri="{FF2B5EF4-FFF2-40B4-BE49-F238E27FC236}">
                    <a16:creationId xmlns:a16="http://schemas.microsoft.com/office/drawing/2014/main" id="{7FBF6A8C-86C9-4686-BD0E-DD6B6E47FBB9}"/>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6975;p51">
                <a:extLst>
                  <a:ext uri="{FF2B5EF4-FFF2-40B4-BE49-F238E27FC236}">
                    <a16:creationId xmlns:a16="http://schemas.microsoft.com/office/drawing/2014/main" id="{FE4A072B-D998-48BD-AB28-1EA577B0B4BE}"/>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976;p51">
                <a:extLst>
                  <a:ext uri="{FF2B5EF4-FFF2-40B4-BE49-F238E27FC236}">
                    <a16:creationId xmlns:a16="http://schemas.microsoft.com/office/drawing/2014/main" id="{E917837D-7D6A-4ECF-B2A0-049709E63722}"/>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977;p51">
                <a:extLst>
                  <a:ext uri="{FF2B5EF4-FFF2-40B4-BE49-F238E27FC236}">
                    <a16:creationId xmlns:a16="http://schemas.microsoft.com/office/drawing/2014/main" id="{8A5FFAEF-C36F-4F8D-AE5A-98B15EF71CDF}"/>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978;p51">
                <a:extLst>
                  <a:ext uri="{FF2B5EF4-FFF2-40B4-BE49-F238E27FC236}">
                    <a16:creationId xmlns:a16="http://schemas.microsoft.com/office/drawing/2014/main" id="{4FF01FC6-B1DC-4339-AD44-F0ACDF95ED67}"/>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979;p51">
                <a:extLst>
                  <a:ext uri="{FF2B5EF4-FFF2-40B4-BE49-F238E27FC236}">
                    <a16:creationId xmlns:a16="http://schemas.microsoft.com/office/drawing/2014/main" id="{01F5E92B-57EC-49E3-A351-F3FA30F216C7}"/>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980;p51">
                <a:extLst>
                  <a:ext uri="{FF2B5EF4-FFF2-40B4-BE49-F238E27FC236}">
                    <a16:creationId xmlns:a16="http://schemas.microsoft.com/office/drawing/2014/main" id="{12123BFF-FCCD-4597-AE8D-DBE47AEAD66A}"/>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981;p51">
                <a:extLst>
                  <a:ext uri="{FF2B5EF4-FFF2-40B4-BE49-F238E27FC236}">
                    <a16:creationId xmlns:a16="http://schemas.microsoft.com/office/drawing/2014/main" id="{7AD408B0-C45A-4256-B4F3-61E14839F692}"/>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982;p51">
                <a:extLst>
                  <a:ext uri="{FF2B5EF4-FFF2-40B4-BE49-F238E27FC236}">
                    <a16:creationId xmlns:a16="http://schemas.microsoft.com/office/drawing/2014/main" id="{2D69B639-9E64-42B3-8E7D-8277AE72D261}"/>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983;p51">
                <a:extLst>
                  <a:ext uri="{FF2B5EF4-FFF2-40B4-BE49-F238E27FC236}">
                    <a16:creationId xmlns:a16="http://schemas.microsoft.com/office/drawing/2014/main" id="{B350C130-9810-4470-AE6A-A48F90207A41}"/>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984;p51">
                <a:extLst>
                  <a:ext uri="{FF2B5EF4-FFF2-40B4-BE49-F238E27FC236}">
                    <a16:creationId xmlns:a16="http://schemas.microsoft.com/office/drawing/2014/main" id="{D6152BDD-541C-4F56-8ED1-A376E523A1D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985;p51">
                <a:extLst>
                  <a:ext uri="{FF2B5EF4-FFF2-40B4-BE49-F238E27FC236}">
                    <a16:creationId xmlns:a16="http://schemas.microsoft.com/office/drawing/2014/main" id="{9C2D8062-867B-42F8-821E-854F36059754}"/>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986;p51">
                <a:extLst>
                  <a:ext uri="{FF2B5EF4-FFF2-40B4-BE49-F238E27FC236}">
                    <a16:creationId xmlns:a16="http://schemas.microsoft.com/office/drawing/2014/main" id="{348736A8-046F-4D1D-AE6E-4330CF9F7411}"/>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987;p51">
                <a:extLst>
                  <a:ext uri="{FF2B5EF4-FFF2-40B4-BE49-F238E27FC236}">
                    <a16:creationId xmlns:a16="http://schemas.microsoft.com/office/drawing/2014/main" id="{00E21F0B-7713-425D-97EC-2C71E2F22B0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988;p51">
                <a:extLst>
                  <a:ext uri="{FF2B5EF4-FFF2-40B4-BE49-F238E27FC236}">
                    <a16:creationId xmlns:a16="http://schemas.microsoft.com/office/drawing/2014/main" id="{DDEF758A-643B-43F4-9296-AE061EC2248F}"/>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989;p51">
                <a:extLst>
                  <a:ext uri="{FF2B5EF4-FFF2-40B4-BE49-F238E27FC236}">
                    <a16:creationId xmlns:a16="http://schemas.microsoft.com/office/drawing/2014/main" id="{D0D2AF00-CE0F-426B-AB63-88BE7841B11B}"/>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990;p51">
                <a:extLst>
                  <a:ext uri="{FF2B5EF4-FFF2-40B4-BE49-F238E27FC236}">
                    <a16:creationId xmlns:a16="http://schemas.microsoft.com/office/drawing/2014/main" id="{3FADFC3E-68BC-494D-9EE9-D92F59FB644A}"/>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991;p51">
                <a:extLst>
                  <a:ext uri="{FF2B5EF4-FFF2-40B4-BE49-F238E27FC236}">
                    <a16:creationId xmlns:a16="http://schemas.microsoft.com/office/drawing/2014/main" id="{2BF2F192-2C91-44C0-B83D-272A56E0F95D}"/>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992;p51">
                <a:extLst>
                  <a:ext uri="{FF2B5EF4-FFF2-40B4-BE49-F238E27FC236}">
                    <a16:creationId xmlns:a16="http://schemas.microsoft.com/office/drawing/2014/main" id="{535EA513-EF5C-4879-84B2-D763588F65CE}"/>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993;p51">
                <a:extLst>
                  <a:ext uri="{FF2B5EF4-FFF2-40B4-BE49-F238E27FC236}">
                    <a16:creationId xmlns:a16="http://schemas.microsoft.com/office/drawing/2014/main" id="{620FFF5F-401E-42CF-AF5D-EAEC185582AD}"/>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994;p51">
                <a:extLst>
                  <a:ext uri="{FF2B5EF4-FFF2-40B4-BE49-F238E27FC236}">
                    <a16:creationId xmlns:a16="http://schemas.microsoft.com/office/drawing/2014/main" id="{B8E2E8D3-06F7-42B1-9A4F-4B28095FBA2C}"/>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995;p51">
                <a:extLst>
                  <a:ext uri="{FF2B5EF4-FFF2-40B4-BE49-F238E27FC236}">
                    <a16:creationId xmlns:a16="http://schemas.microsoft.com/office/drawing/2014/main" id="{47B1F737-AB79-4A4A-942C-37192F15A547}"/>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996;p51">
                <a:extLst>
                  <a:ext uri="{FF2B5EF4-FFF2-40B4-BE49-F238E27FC236}">
                    <a16:creationId xmlns:a16="http://schemas.microsoft.com/office/drawing/2014/main" id="{93961E22-5FE7-4E74-BE2E-6D324E2309C5}"/>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997;p51">
                <a:extLst>
                  <a:ext uri="{FF2B5EF4-FFF2-40B4-BE49-F238E27FC236}">
                    <a16:creationId xmlns:a16="http://schemas.microsoft.com/office/drawing/2014/main" id="{8AF440CA-7E9C-4377-9280-C0A846B86A44}"/>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998;p51">
                <a:extLst>
                  <a:ext uri="{FF2B5EF4-FFF2-40B4-BE49-F238E27FC236}">
                    <a16:creationId xmlns:a16="http://schemas.microsoft.com/office/drawing/2014/main" id="{512EDADE-84FB-461F-8518-698DF96D96B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999;p51">
                <a:extLst>
                  <a:ext uri="{FF2B5EF4-FFF2-40B4-BE49-F238E27FC236}">
                    <a16:creationId xmlns:a16="http://schemas.microsoft.com/office/drawing/2014/main" id="{4DBB3CCE-D160-46ED-BEAD-BFA632704B63}"/>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000;p51">
                <a:extLst>
                  <a:ext uri="{FF2B5EF4-FFF2-40B4-BE49-F238E27FC236}">
                    <a16:creationId xmlns:a16="http://schemas.microsoft.com/office/drawing/2014/main" id="{0FDB62E2-5F9D-46E8-A157-71E5D51AC774}"/>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001;p51">
                <a:extLst>
                  <a:ext uri="{FF2B5EF4-FFF2-40B4-BE49-F238E27FC236}">
                    <a16:creationId xmlns:a16="http://schemas.microsoft.com/office/drawing/2014/main" id="{26B6BA2F-614F-451C-99B6-31207F234D5F}"/>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002;p51">
                <a:extLst>
                  <a:ext uri="{FF2B5EF4-FFF2-40B4-BE49-F238E27FC236}">
                    <a16:creationId xmlns:a16="http://schemas.microsoft.com/office/drawing/2014/main" id="{A0E861A0-0223-4F1D-B64E-673B4243C591}"/>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003;p51">
                <a:extLst>
                  <a:ext uri="{FF2B5EF4-FFF2-40B4-BE49-F238E27FC236}">
                    <a16:creationId xmlns:a16="http://schemas.microsoft.com/office/drawing/2014/main" id="{B6C1930A-08FF-446C-BDA9-2FAC6E045D46}"/>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004;p51">
                <a:extLst>
                  <a:ext uri="{FF2B5EF4-FFF2-40B4-BE49-F238E27FC236}">
                    <a16:creationId xmlns:a16="http://schemas.microsoft.com/office/drawing/2014/main" id="{4B1EEE4D-0E02-42BF-9C32-EB981CAE6A78}"/>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005;p51">
                <a:extLst>
                  <a:ext uri="{FF2B5EF4-FFF2-40B4-BE49-F238E27FC236}">
                    <a16:creationId xmlns:a16="http://schemas.microsoft.com/office/drawing/2014/main" id="{DC721F6A-7F26-44A6-8655-5AA00F670C88}"/>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006;p51">
                <a:extLst>
                  <a:ext uri="{FF2B5EF4-FFF2-40B4-BE49-F238E27FC236}">
                    <a16:creationId xmlns:a16="http://schemas.microsoft.com/office/drawing/2014/main" id="{4DF48579-C19D-4C28-A965-1C809B47BCB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007;p51">
                <a:extLst>
                  <a:ext uri="{FF2B5EF4-FFF2-40B4-BE49-F238E27FC236}">
                    <a16:creationId xmlns:a16="http://schemas.microsoft.com/office/drawing/2014/main" id="{B13D088E-C2B4-42C8-AD99-BDDBD758FD6B}"/>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008;p51">
                <a:extLst>
                  <a:ext uri="{FF2B5EF4-FFF2-40B4-BE49-F238E27FC236}">
                    <a16:creationId xmlns:a16="http://schemas.microsoft.com/office/drawing/2014/main" id="{C5D6CCA6-914B-48A8-BA61-ACCEFA020E6F}"/>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009;p51">
                <a:extLst>
                  <a:ext uri="{FF2B5EF4-FFF2-40B4-BE49-F238E27FC236}">
                    <a16:creationId xmlns:a16="http://schemas.microsoft.com/office/drawing/2014/main" id="{C12F1ECC-7B1D-4253-8397-64C838D02BAD}"/>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010;p51">
                <a:extLst>
                  <a:ext uri="{FF2B5EF4-FFF2-40B4-BE49-F238E27FC236}">
                    <a16:creationId xmlns:a16="http://schemas.microsoft.com/office/drawing/2014/main" id="{CC482388-14B2-453A-A9FC-55FDDA217BD6}"/>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011;p51">
                <a:extLst>
                  <a:ext uri="{FF2B5EF4-FFF2-40B4-BE49-F238E27FC236}">
                    <a16:creationId xmlns:a16="http://schemas.microsoft.com/office/drawing/2014/main" id="{F592B4DC-1D77-45A0-B8EB-10E741F9ED5E}"/>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012;p51">
                <a:extLst>
                  <a:ext uri="{FF2B5EF4-FFF2-40B4-BE49-F238E27FC236}">
                    <a16:creationId xmlns:a16="http://schemas.microsoft.com/office/drawing/2014/main" id="{BD04C451-83FB-49EC-ACBE-5F81C70D9DA3}"/>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013;p51">
                <a:extLst>
                  <a:ext uri="{FF2B5EF4-FFF2-40B4-BE49-F238E27FC236}">
                    <a16:creationId xmlns:a16="http://schemas.microsoft.com/office/drawing/2014/main" id="{AF464FB4-9CD5-4766-975F-E50F2FDA7323}"/>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014;p51">
                <a:extLst>
                  <a:ext uri="{FF2B5EF4-FFF2-40B4-BE49-F238E27FC236}">
                    <a16:creationId xmlns:a16="http://schemas.microsoft.com/office/drawing/2014/main" id="{8A71EAAA-3234-4F77-8E90-B8D5D6B4F9A3}"/>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015;p51">
                <a:extLst>
                  <a:ext uri="{FF2B5EF4-FFF2-40B4-BE49-F238E27FC236}">
                    <a16:creationId xmlns:a16="http://schemas.microsoft.com/office/drawing/2014/main" id="{BE5AD7E2-887C-4F5C-AA63-5006BED508C2}"/>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016;p51">
                <a:extLst>
                  <a:ext uri="{FF2B5EF4-FFF2-40B4-BE49-F238E27FC236}">
                    <a16:creationId xmlns:a16="http://schemas.microsoft.com/office/drawing/2014/main" id="{11320F79-DE2A-48D6-A4B5-932C5B4E85DA}"/>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017;p51">
                <a:extLst>
                  <a:ext uri="{FF2B5EF4-FFF2-40B4-BE49-F238E27FC236}">
                    <a16:creationId xmlns:a16="http://schemas.microsoft.com/office/drawing/2014/main" id="{641161F7-8915-40F3-87F3-0E8A9548084A}"/>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018;p51">
                <a:extLst>
                  <a:ext uri="{FF2B5EF4-FFF2-40B4-BE49-F238E27FC236}">
                    <a16:creationId xmlns:a16="http://schemas.microsoft.com/office/drawing/2014/main" id="{7F8090C5-CA2F-4B4E-B2FF-0841F86C5906}"/>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019;p51">
                <a:extLst>
                  <a:ext uri="{FF2B5EF4-FFF2-40B4-BE49-F238E27FC236}">
                    <a16:creationId xmlns:a16="http://schemas.microsoft.com/office/drawing/2014/main" id="{FD537226-8667-431D-A5FE-5085B262513C}"/>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020;p51">
                <a:extLst>
                  <a:ext uri="{FF2B5EF4-FFF2-40B4-BE49-F238E27FC236}">
                    <a16:creationId xmlns:a16="http://schemas.microsoft.com/office/drawing/2014/main" id="{CD50B90D-404B-4A1A-8BB4-C907AD8116D1}"/>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021;p51">
                <a:extLst>
                  <a:ext uri="{FF2B5EF4-FFF2-40B4-BE49-F238E27FC236}">
                    <a16:creationId xmlns:a16="http://schemas.microsoft.com/office/drawing/2014/main" id="{EDFF4F12-02BE-441D-B377-C7657E897BBB}"/>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022;p51">
                <a:extLst>
                  <a:ext uri="{FF2B5EF4-FFF2-40B4-BE49-F238E27FC236}">
                    <a16:creationId xmlns:a16="http://schemas.microsoft.com/office/drawing/2014/main" id="{D43A7240-9DAC-4DAE-A932-0924B7322F34}"/>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023;p51">
                <a:extLst>
                  <a:ext uri="{FF2B5EF4-FFF2-40B4-BE49-F238E27FC236}">
                    <a16:creationId xmlns:a16="http://schemas.microsoft.com/office/drawing/2014/main" id="{03A13458-2FEB-40A7-9C3D-926AC0E003BA}"/>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024;p51">
                <a:extLst>
                  <a:ext uri="{FF2B5EF4-FFF2-40B4-BE49-F238E27FC236}">
                    <a16:creationId xmlns:a16="http://schemas.microsoft.com/office/drawing/2014/main" id="{B909BC9C-F37B-4AAE-AAB3-80290F1F31F3}"/>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025;p51">
                <a:extLst>
                  <a:ext uri="{FF2B5EF4-FFF2-40B4-BE49-F238E27FC236}">
                    <a16:creationId xmlns:a16="http://schemas.microsoft.com/office/drawing/2014/main" id="{15412A3F-F367-403F-8097-6615E20EE559}"/>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026;p51">
                <a:extLst>
                  <a:ext uri="{FF2B5EF4-FFF2-40B4-BE49-F238E27FC236}">
                    <a16:creationId xmlns:a16="http://schemas.microsoft.com/office/drawing/2014/main" id="{35A2CD7E-9B3C-4A0F-A818-05DE5B64C635}"/>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027;p51">
                <a:extLst>
                  <a:ext uri="{FF2B5EF4-FFF2-40B4-BE49-F238E27FC236}">
                    <a16:creationId xmlns:a16="http://schemas.microsoft.com/office/drawing/2014/main" id="{2460FE9F-C7EC-4971-9C9F-C2659078B48C}"/>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028;p51">
                <a:extLst>
                  <a:ext uri="{FF2B5EF4-FFF2-40B4-BE49-F238E27FC236}">
                    <a16:creationId xmlns:a16="http://schemas.microsoft.com/office/drawing/2014/main" id="{8582FC78-A75C-4BCC-B3E1-C72B981A8266}"/>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4" name="Google Shape;6805;p51">
            <a:extLst>
              <a:ext uri="{FF2B5EF4-FFF2-40B4-BE49-F238E27FC236}">
                <a16:creationId xmlns:a16="http://schemas.microsoft.com/office/drawing/2014/main" id="{D759A5E0-70C0-44AC-B141-E378EC7EF212}"/>
              </a:ext>
            </a:extLst>
          </p:cNvPr>
          <p:cNvGrpSpPr/>
          <p:nvPr/>
        </p:nvGrpSpPr>
        <p:grpSpPr>
          <a:xfrm rot="20028737">
            <a:off x="2701043" y="1186748"/>
            <a:ext cx="699536" cy="860643"/>
            <a:chOff x="2856407" y="3716606"/>
            <a:chExt cx="699536" cy="860643"/>
          </a:xfrm>
        </p:grpSpPr>
        <p:sp>
          <p:nvSpPr>
            <p:cNvPr id="245" name="Google Shape;6806;p51">
              <a:extLst>
                <a:ext uri="{FF2B5EF4-FFF2-40B4-BE49-F238E27FC236}">
                  <a16:creationId xmlns:a16="http://schemas.microsoft.com/office/drawing/2014/main" id="{90AB76FC-D9B4-48D3-BC26-863FAC4FEB41}"/>
                </a:ext>
              </a:extLst>
            </p:cNvPr>
            <p:cNvSpPr/>
            <p:nvPr/>
          </p:nvSpPr>
          <p:spPr>
            <a:xfrm>
              <a:off x="350108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807;p51">
              <a:extLst>
                <a:ext uri="{FF2B5EF4-FFF2-40B4-BE49-F238E27FC236}">
                  <a16:creationId xmlns:a16="http://schemas.microsoft.com/office/drawing/2014/main" id="{ED329A0D-2A3E-40F0-A77D-F30F2041EE35}"/>
                </a:ext>
              </a:extLst>
            </p:cNvPr>
            <p:cNvSpPr/>
            <p:nvPr/>
          </p:nvSpPr>
          <p:spPr>
            <a:xfrm>
              <a:off x="350108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808;p51">
              <a:extLst>
                <a:ext uri="{FF2B5EF4-FFF2-40B4-BE49-F238E27FC236}">
                  <a16:creationId xmlns:a16="http://schemas.microsoft.com/office/drawing/2014/main" id="{96B9B792-927C-4009-89F8-BA8F6ED0466B}"/>
                </a:ext>
              </a:extLst>
            </p:cNvPr>
            <p:cNvSpPr/>
            <p:nvPr/>
          </p:nvSpPr>
          <p:spPr>
            <a:xfrm>
              <a:off x="350108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809;p51">
              <a:extLst>
                <a:ext uri="{FF2B5EF4-FFF2-40B4-BE49-F238E27FC236}">
                  <a16:creationId xmlns:a16="http://schemas.microsoft.com/office/drawing/2014/main" id="{2943C15E-0185-494E-AB00-5B8A63A9C65B}"/>
                </a:ext>
              </a:extLst>
            </p:cNvPr>
            <p:cNvSpPr/>
            <p:nvPr/>
          </p:nvSpPr>
          <p:spPr>
            <a:xfrm>
              <a:off x="344733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810;p51">
              <a:extLst>
                <a:ext uri="{FF2B5EF4-FFF2-40B4-BE49-F238E27FC236}">
                  <a16:creationId xmlns:a16="http://schemas.microsoft.com/office/drawing/2014/main" id="{0713B8F8-D761-40E5-A93B-B3C75D4894C9}"/>
                </a:ext>
              </a:extLst>
            </p:cNvPr>
            <p:cNvSpPr/>
            <p:nvPr/>
          </p:nvSpPr>
          <p:spPr>
            <a:xfrm>
              <a:off x="344733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811;p51">
              <a:extLst>
                <a:ext uri="{FF2B5EF4-FFF2-40B4-BE49-F238E27FC236}">
                  <a16:creationId xmlns:a16="http://schemas.microsoft.com/office/drawing/2014/main" id="{73C7D300-0101-4C15-98D2-E1527C38C35F}"/>
                </a:ext>
              </a:extLst>
            </p:cNvPr>
            <p:cNvSpPr/>
            <p:nvPr/>
          </p:nvSpPr>
          <p:spPr>
            <a:xfrm>
              <a:off x="3447883" y="436176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812;p51">
              <a:extLst>
                <a:ext uri="{FF2B5EF4-FFF2-40B4-BE49-F238E27FC236}">
                  <a16:creationId xmlns:a16="http://schemas.microsoft.com/office/drawing/2014/main" id="{AE608444-DCB4-446E-B5F5-D490D1E72BDE}"/>
                </a:ext>
              </a:extLst>
            </p:cNvPr>
            <p:cNvSpPr/>
            <p:nvPr/>
          </p:nvSpPr>
          <p:spPr>
            <a:xfrm>
              <a:off x="344733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813;p51">
              <a:extLst>
                <a:ext uri="{FF2B5EF4-FFF2-40B4-BE49-F238E27FC236}">
                  <a16:creationId xmlns:a16="http://schemas.microsoft.com/office/drawing/2014/main" id="{1B33AB61-254D-4952-BC32-BAEEE5B52DDF}"/>
                </a:ext>
              </a:extLst>
            </p:cNvPr>
            <p:cNvSpPr/>
            <p:nvPr/>
          </p:nvSpPr>
          <p:spPr>
            <a:xfrm>
              <a:off x="3447883" y="4308097"/>
              <a:ext cx="53765" cy="53687"/>
            </a:xfrm>
            <a:custGeom>
              <a:avLst/>
              <a:gdLst/>
              <a:ahLst/>
              <a:cxnLst/>
              <a:rect l="l" t="t" r="r" b="b"/>
              <a:pathLst>
                <a:path w="3452"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814;p51">
              <a:extLst>
                <a:ext uri="{FF2B5EF4-FFF2-40B4-BE49-F238E27FC236}">
                  <a16:creationId xmlns:a16="http://schemas.microsoft.com/office/drawing/2014/main" id="{EDD14A5F-4962-4080-9C26-C3CF4827BF56}"/>
                </a:ext>
              </a:extLst>
            </p:cNvPr>
            <p:cNvSpPr/>
            <p:nvPr/>
          </p:nvSpPr>
          <p:spPr>
            <a:xfrm>
              <a:off x="344733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815;p51">
              <a:extLst>
                <a:ext uri="{FF2B5EF4-FFF2-40B4-BE49-F238E27FC236}">
                  <a16:creationId xmlns:a16="http://schemas.microsoft.com/office/drawing/2014/main" id="{2E38F317-C003-4972-A82D-551225D6FBE7}"/>
                </a:ext>
              </a:extLst>
            </p:cNvPr>
            <p:cNvSpPr/>
            <p:nvPr/>
          </p:nvSpPr>
          <p:spPr>
            <a:xfrm>
              <a:off x="3447883" y="4254332"/>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816;p51">
              <a:extLst>
                <a:ext uri="{FF2B5EF4-FFF2-40B4-BE49-F238E27FC236}">
                  <a16:creationId xmlns:a16="http://schemas.microsoft.com/office/drawing/2014/main" id="{83A3FCC3-AB50-41EE-9B84-3B6EC2DA0DB0}"/>
                </a:ext>
              </a:extLst>
            </p:cNvPr>
            <p:cNvSpPr/>
            <p:nvPr/>
          </p:nvSpPr>
          <p:spPr>
            <a:xfrm>
              <a:off x="3393666" y="446872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817;p51">
              <a:extLst>
                <a:ext uri="{FF2B5EF4-FFF2-40B4-BE49-F238E27FC236}">
                  <a16:creationId xmlns:a16="http://schemas.microsoft.com/office/drawing/2014/main" id="{8A2C46C1-7486-475E-88ED-E607E519D562}"/>
                </a:ext>
              </a:extLst>
            </p:cNvPr>
            <p:cNvSpPr/>
            <p:nvPr/>
          </p:nvSpPr>
          <p:spPr>
            <a:xfrm>
              <a:off x="3394196" y="4469267"/>
              <a:ext cx="53703" cy="53687"/>
            </a:xfrm>
            <a:custGeom>
              <a:avLst/>
              <a:gdLst/>
              <a:ahLst/>
              <a:cxnLst/>
              <a:rect l="l" t="t" r="r" b="b"/>
              <a:pathLst>
                <a:path w="3448" h="3447" extrusionOk="0">
                  <a:moveTo>
                    <a:pt x="0" y="0"/>
                  </a:moveTo>
                  <a:lnTo>
                    <a:pt x="0"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818;p51">
              <a:extLst>
                <a:ext uri="{FF2B5EF4-FFF2-40B4-BE49-F238E27FC236}">
                  <a16:creationId xmlns:a16="http://schemas.microsoft.com/office/drawing/2014/main" id="{B640C024-7E0D-4E6F-A796-E372B27A2225}"/>
                </a:ext>
              </a:extLst>
            </p:cNvPr>
            <p:cNvSpPr/>
            <p:nvPr/>
          </p:nvSpPr>
          <p:spPr>
            <a:xfrm>
              <a:off x="3393666" y="4361239"/>
              <a:ext cx="54777" cy="54840"/>
            </a:xfrm>
            <a:custGeom>
              <a:avLst/>
              <a:gdLst/>
              <a:ahLst/>
              <a:cxnLst/>
              <a:rect l="l" t="t" r="r" b="b"/>
              <a:pathLst>
                <a:path w="3517" h="3521" extrusionOk="0">
                  <a:moveTo>
                    <a:pt x="0" y="0"/>
                  </a:moveTo>
                  <a:lnTo>
                    <a:pt x="0" y="3520"/>
                  </a:lnTo>
                  <a:lnTo>
                    <a:pt x="3516" y="3520"/>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819;p51">
              <a:extLst>
                <a:ext uri="{FF2B5EF4-FFF2-40B4-BE49-F238E27FC236}">
                  <a16:creationId xmlns:a16="http://schemas.microsoft.com/office/drawing/2014/main" id="{EF7917AD-B367-4BC7-903A-0D43F9EC8E61}"/>
                </a:ext>
              </a:extLst>
            </p:cNvPr>
            <p:cNvSpPr/>
            <p:nvPr/>
          </p:nvSpPr>
          <p:spPr>
            <a:xfrm>
              <a:off x="3394196" y="436176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820;p51">
              <a:extLst>
                <a:ext uri="{FF2B5EF4-FFF2-40B4-BE49-F238E27FC236}">
                  <a16:creationId xmlns:a16="http://schemas.microsoft.com/office/drawing/2014/main" id="{3FFA8B8F-43AB-47B7-896D-1D0DD7239289}"/>
                </a:ext>
              </a:extLst>
            </p:cNvPr>
            <p:cNvSpPr/>
            <p:nvPr/>
          </p:nvSpPr>
          <p:spPr>
            <a:xfrm>
              <a:off x="3393666" y="4307552"/>
              <a:ext cx="54777" cy="54793"/>
            </a:xfrm>
            <a:custGeom>
              <a:avLst/>
              <a:gdLst/>
              <a:ahLst/>
              <a:cxnLst/>
              <a:rect l="l" t="t" r="r" b="b"/>
              <a:pathLst>
                <a:path w="3517" h="3518" extrusionOk="0">
                  <a:moveTo>
                    <a:pt x="0" y="1"/>
                  </a:moveTo>
                  <a:lnTo>
                    <a:pt x="0" y="3517"/>
                  </a:lnTo>
                  <a:lnTo>
                    <a:pt x="3516" y="3517"/>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821;p51">
              <a:extLst>
                <a:ext uri="{FF2B5EF4-FFF2-40B4-BE49-F238E27FC236}">
                  <a16:creationId xmlns:a16="http://schemas.microsoft.com/office/drawing/2014/main" id="{33601A91-DF2D-4FFA-9856-71B8BA3C30F0}"/>
                </a:ext>
              </a:extLst>
            </p:cNvPr>
            <p:cNvSpPr/>
            <p:nvPr/>
          </p:nvSpPr>
          <p:spPr>
            <a:xfrm>
              <a:off x="3394196" y="430809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822;p51">
              <a:extLst>
                <a:ext uri="{FF2B5EF4-FFF2-40B4-BE49-F238E27FC236}">
                  <a16:creationId xmlns:a16="http://schemas.microsoft.com/office/drawing/2014/main" id="{2EC984B4-CD4E-4397-B3A5-7B879E6910C5}"/>
                </a:ext>
              </a:extLst>
            </p:cNvPr>
            <p:cNvSpPr/>
            <p:nvPr/>
          </p:nvSpPr>
          <p:spPr>
            <a:xfrm>
              <a:off x="3393666" y="425380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823;p51">
              <a:extLst>
                <a:ext uri="{FF2B5EF4-FFF2-40B4-BE49-F238E27FC236}">
                  <a16:creationId xmlns:a16="http://schemas.microsoft.com/office/drawing/2014/main" id="{A259DF49-D51A-4DAD-AC1D-7A208624DAC3}"/>
                </a:ext>
              </a:extLst>
            </p:cNvPr>
            <p:cNvSpPr/>
            <p:nvPr/>
          </p:nvSpPr>
          <p:spPr>
            <a:xfrm>
              <a:off x="3394196" y="4254332"/>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824;p51">
              <a:extLst>
                <a:ext uri="{FF2B5EF4-FFF2-40B4-BE49-F238E27FC236}">
                  <a16:creationId xmlns:a16="http://schemas.microsoft.com/office/drawing/2014/main" id="{0C6EDE87-AD6C-45D8-9881-8BB960E41949}"/>
                </a:ext>
              </a:extLst>
            </p:cNvPr>
            <p:cNvSpPr/>
            <p:nvPr/>
          </p:nvSpPr>
          <p:spPr>
            <a:xfrm>
              <a:off x="3393666" y="4146398"/>
              <a:ext cx="54777" cy="54762"/>
            </a:xfrm>
            <a:custGeom>
              <a:avLst/>
              <a:gdLst/>
              <a:ahLst/>
              <a:cxnLst/>
              <a:rect l="l" t="t" r="r" b="b"/>
              <a:pathLst>
                <a:path w="3517" h="3516" extrusionOk="0">
                  <a:moveTo>
                    <a:pt x="0" y="0"/>
                  </a:moveTo>
                  <a:lnTo>
                    <a:pt x="0" y="3515"/>
                  </a:lnTo>
                  <a:lnTo>
                    <a:pt x="3516" y="3515"/>
                  </a:lnTo>
                  <a:lnTo>
                    <a:pt x="3516" y="0"/>
                  </a:lnTo>
                  <a:close/>
                </a:path>
              </a:pathLst>
            </a:custGeom>
            <a:solidFill>
              <a:srgbClr val="552E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825;p51">
              <a:extLst>
                <a:ext uri="{FF2B5EF4-FFF2-40B4-BE49-F238E27FC236}">
                  <a16:creationId xmlns:a16="http://schemas.microsoft.com/office/drawing/2014/main" id="{A06EF630-EC53-4124-8C93-B703CD073770}"/>
                </a:ext>
              </a:extLst>
            </p:cNvPr>
            <p:cNvSpPr/>
            <p:nvPr/>
          </p:nvSpPr>
          <p:spPr>
            <a:xfrm>
              <a:off x="3394196" y="4146927"/>
              <a:ext cx="53703" cy="53687"/>
            </a:xfrm>
            <a:custGeom>
              <a:avLst/>
              <a:gdLst/>
              <a:ahLst/>
              <a:cxnLst/>
              <a:rect l="l" t="t" r="r" b="b"/>
              <a:pathLst>
                <a:path w="3448" h="3447" extrusionOk="0">
                  <a:moveTo>
                    <a:pt x="0" y="0"/>
                  </a:moveTo>
                  <a:lnTo>
                    <a:pt x="0"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826;p51">
              <a:extLst>
                <a:ext uri="{FF2B5EF4-FFF2-40B4-BE49-F238E27FC236}">
                  <a16:creationId xmlns:a16="http://schemas.microsoft.com/office/drawing/2014/main" id="{FA316FF3-34E2-4E35-BC85-A91401774321}"/>
                </a:ext>
              </a:extLst>
            </p:cNvPr>
            <p:cNvSpPr/>
            <p:nvPr/>
          </p:nvSpPr>
          <p:spPr>
            <a:xfrm>
              <a:off x="3339917"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827;p51">
              <a:extLst>
                <a:ext uri="{FF2B5EF4-FFF2-40B4-BE49-F238E27FC236}">
                  <a16:creationId xmlns:a16="http://schemas.microsoft.com/office/drawing/2014/main" id="{1DCCB5BE-2426-4088-A15F-7270336BFBD2}"/>
                </a:ext>
              </a:extLst>
            </p:cNvPr>
            <p:cNvSpPr/>
            <p:nvPr/>
          </p:nvSpPr>
          <p:spPr>
            <a:xfrm>
              <a:off x="3340462" y="4469267"/>
              <a:ext cx="53749" cy="53687"/>
            </a:xfrm>
            <a:custGeom>
              <a:avLst/>
              <a:gdLst/>
              <a:ahLst/>
              <a:cxnLst/>
              <a:rect l="l" t="t" r="r" b="b"/>
              <a:pathLst>
                <a:path w="3451" h="3447" extrusionOk="0">
                  <a:moveTo>
                    <a:pt x="0" y="0"/>
                  </a:moveTo>
                  <a:lnTo>
                    <a:pt x="0" y="3446"/>
                  </a:lnTo>
                  <a:lnTo>
                    <a:pt x="3450" y="3446"/>
                  </a:lnTo>
                  <a:lnTo>
                    <a:pt x="34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828;p51">
              <a:extLst>
                <a:ext uri="{FF2B5EF4-FFF2-40B4-BE49-F238E27FC236}">
                  <a16:creationId xmlns:a16="http://schemas.microsoft.com/office/drawing/2014/main" id="{F6B9D92B-6E02-4EDF-BC0D-71AF1BED3F85}"/>
                </a:ext>
              </a:extLst>
            </p:cNvPr>
            <p:cNvSpPr/>
            <p:nvPr/>
          </p:nvSpPr>
          <p:spPr>
            <a:xfrm>
              <a:off x="3339917"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829;p51">
              <a:extLst>
                <a:ext uri="{FF2B5EF4-FFF2-40B4-BE49-F238E27FC236}">
                  <a16:creationId xmlns:a16="http://schemas.microsoft.com/office/drawing/2014/main" id="{E028A98A-AC6B-4CCB-8DC2-BDDF1B158D5B}"/>
                </a:ext>
              </a:extLst>
            </p:cNvPr>
            <p:cNvSpPr/>
            <p:nvPr/>
          </p:nvSpPr>
          <p:spPr>
            <a:xfrm>
              <a:off x="334046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830;p51">
              <a:extLst>
                <a:ext uri="{FF2B5EF4-FFF2-40B4-BE49-F238E27FC236}">
                  <a16:creationId xmlns:a16="http://schemas.microsoft.com/office/drawing/2014/main" id="{872437AD-BF13-4281-A9CC-BD99A5E8DDF6}"/>
                </a:ext>
              </a:extLst>
            </p:cNvPr>
            <p:cNvSpPr/>
            <p:nvPr/>
          </p:nvSpPr>
          <p:spPr>
            <a:xfrm>
              <a:off x="3339917"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831;p51">
              <a:extLst>
                <a:ext uri="{FF2B5EF4-FFF2-40B4-BE49-F238E27FC236}">
                  <a16:creationId xmlns:a16="http://schemas.microsoft.com/office/drawing/2014/main" id="{2A4009F9-52DA-4B07-8180-834F60682368}"/>
                </a:ext>
              </a:extLst>
            </p:cNvPr>
            <p:cNvSpPr/>
            <p:nvPr/>
          </p:nvSpPr>
          <p:spPr>
            <a:xfrm>
              <a:off x="334046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832;p51">
              <a:extLst>
                <a:ext uri="{FF2B5EF4-FFF2-40B4-BE49-F238E27FC236}">
                  <a16:creationId xmlns:a16="http://schemas.microsoft.com/office/drawing/2014/main" id="{631EF713-3AA4-4E86-ABDB-02EFC1C9F696}"/>
                </a:ext>
              </a:extLst>
            </p:cNvPr>
            <p:cNvSpPr/>
            <p:nvPr/>
          </p:nvSpPr>
          <p:spPr>
            <a:xfrm>
              <a:off x="3339917"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833;p51">
              <a:extLst>
                <a:ext uri="{FF2B5EF4-FFF2-40B4-BE49-F238E27FC236}">
                  <a16:creationId xmlns:a16="http://schemas.microsoft.com/office/drawing/2014/main" id="{34B066F3-256F-4525-8AFE-CCBF2BAE7659}"/>
                </a:ext>
              </a:extLst>
            </p:cNvPr>
            <p:cNvSpPr/>
            <p:nvPr/>
          </p:nvSpPr>
          <p:spPr>
            <a:xfrm>
              <a:off x="334046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834;p51">
              <a:extLst>
                <a:ext uri="{FF2B5EF4-FFF2-40B4-BE49-F238E27FC236}">
                  <a16:creationId xmlns:a16="http://schemas.microsoft.com/office/drawing/2014/main" id="{1E785AFA-B211-4B92-BCAD-04DF4976F99D}"/>
                </a:ext>
              </a:extLst>
            </p:cNvPr>
            <p:cNvSpPr/>
            <p:nvPr/>
          </p:nvSpPr>
          <p:spPr>
            <a:xfrm>
              <a:off x="3286168" y="446872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835;p51">
              <a:extLst>
                <a:ext uri="{FF2B5EF4-FFF2-40B4-BE49-F238E27FC236}">
                  <a16:creationId xmlns:a16="http://schemas.microsoft.com/office/drawing/2014/main" id="{1FE886F3-1F25-4069-B0F5-3028B8958BE5}"/>
                </a:ext>
              </a:extLst>
            </p:cNvPr>
            <p:cNvSpPr/>
            <p:nvPr/>
          </p:nvSpPr>
          <p:spPr>
            <a:xfrm>
              <a:off x="3286697" y="4469267"/>
              <a:ext cx="53780" cy="53687"/>
            </a:xfrm>
            <a:custGeom>
              <a:avLst/>
              <a:gdLst/>
              <a:ahLst/>
              <a:cxnLst/>
              <a:rect l="l" t="t" r="r" b="b"/>
              <a:pathLst>
                <a:path w="3453" h="3447" extrusionOk="0">
                  <a:moveTo>
                    <a:pt x="1" y="0"/>
                  </a:moveTo>
                  <a:lnTo>
                    <a:pt x="1"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836;p51">
              <a:extLst>
                <a:ext uri="{FF2B5EF4-FFF2-40B4-BE49-F238E27FC236}">
                  <a16:creationId xmlns:a16="http://schemas.microsoft.com/office/drawing/2014/main" id="{9AE57390-C955-453E-86E4-BD603EB30C71}"/>
                </a:ext>
              </a:extLst>
            </p:cNvPr>
            <p:cNvSpPr/>
            <p:nvPr/>
          </p:nvSpPr>
          <p:spPr>
            <a:xfrm>
              <a:off x="3286168" y="4361239"/>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837;p51">
              <a:extLst>
                <a:ext uri="{FF2B5EF4-FFF2-40B4-BE49-F238E27FC236}">
                  <a16:creationId xmlns:a16="http://schemas.microsoft.com/office/drawing/2014/main" id="{8BB177DD-112E-403F-9469-8FB95D43E92C}"/>
                </a:ext>
              </a:extLst>
            </p:cNvPr>
            <p:cNvSpPr/>
            <p:nvPr/>
          </p:nvSpPr>
          <p:spPr>
            <a:xfrm>
              <a:off x="3286697" y="436176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838;p51">
              <a:extLst>
                <a:ext uri="{FF2B5EF4-FFF2-40B4-BE49-F238E27FC236}">
                  <a16:creationId xmlns:a16="http://schemas.microsoft.com/office/drawing/2014/main" id="{F4FB07A0-4578-4DA3-8307-9910ECBBB1CE}"/>
                </a:ext>
              </a:extLst>
            </p:cNvPr>
            <p:cNvSpPr/>
            <p:nvPr/>
          </p:nvSpPr>
          <p:spPr>
            <a:xfrm>
              <a:off x="3286168" y="4307552"/>
              <a:ext cx="54840" cy="54793"/>
            </a:xfrm>
            <a:custGeom>
              <a:avLst/>
              <a:gdLst/>
              <a:ahLst/>
              <a:cxnLst/>
              <a:rect l="l" t="t" r="r" b="b"/>
              <a:pathLst>
                <a:path w="3521" h="3518" extrusionOk="0">
                  <a:moveTo>
                    <a:pt x="0" y="1"/>
                  </a:moveTo>
                  <a:lnTo>
                    <a:pt x="0"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839;p51">
              <a:extLst>
                <a:ext uri="{FF2B5EF4-FFF2-40B4-BE49-F238E27FC236}">
                  <a16:creationId xmlns:a16="http://schemas.microsoft.com/office/drawing/2014/main" id="{E936E144-2F23-48E7-9F01-4E5255E92B84}"/>
                </a:ext>
              </a:extLst>
            </p:cNvPr>
            <p:cNvSpPr/>
            <p:nvPr/>
          </p:nvSpPr>
          <p:spPr>
            <a:xfrm>
              <a:off x="3286697" y="430809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840;p51">
              <a:extLst>
                <a:ext uri="{FF2B5EF4-FFF2-40B4-BE49-F238E27FC236}">
                  <a16:creationId xmlns:a16="http://schemas.microsoft.com/office/drawing/2014/main" id="{B713D0FB-6DF4-4A92-A901-42B874C99306}"/>
                </a:ext>
              </a:extLst>
            </p:cNvPr>
            <p:cNvSpPr/>
            <p:nvPr/>
          </p:nvSpPr>
          <p:spPr>
            <a:xfrm>
              <a:off x="3286168" y="425380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841;p51">
              <a:extLst>
                <a:ext uri="{FF2B5EF4-FFF2-40B4-BE49-F238E27FC236}">
                  <a16:creationId xmlns:a16="http://schemas.microsoft.com/office/drawing/2014/main" id="{E53A934E-65A2-4069-837B-18C1DE63DA29}"/>
                </a:ext>
              </a:extLst>
            </p:cNvPr>
            <p:cNvSpPr/>
            <p:nvPr/>
          </p:nvSpPr>
          <p:spPr>
            <a:xfrm>
              <a:off x="3286697" y="4254332"/>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842;p51">
              <a:extLst>
                <a:ext uri="{FF2B5EF4-FFF2-40B4-BE49-F238E27FC236}">
                  <a16:creationId xmlns:a16="http://schemas.microsoft.com/office/drawing/2014/main" id="{82DC36E0-F911-4258-A3EB-10C277FEC9BE}"/>
                </a:ext>
              </a:extLst>
            </p:cNvPr>
            <p:cNvSpPr/>
            <p:nvPr/>
          </p:nvSpPr>
          <p:spPr>
            <a:xfrm>
              <a:off x="3286168" y="4146398"/>
              <a:ext cx="54840" cy="54762"/>
            </a:xfrm>
            <a:custGeom>
              <a:avLst/>
              <a:gdLst/>
              <a:ahLst/>
              <a:cxnLst/>
              <a:rect l="l" t="t" r="r" b="b"/>
              <a:pathLst>
                <a:path w="3521" h="3516" extrusionOk="0">
                  <a:moveTo>
                    <a:pt x="0" y="0"/>
                  </a:moveTo>
                  <a:lnTo>
                    <a:pt x="0"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843;p51">
              <a:extLst>
                <a:ext uri="{FF2B5EF4-FFF2-40B4-BE49-F238E27FC236}">
                  <a16:creationId xmlns:a16="http://schemas.microsoft.com/office/drawing/2014/main" id="{19E431CF-FD2D-4D6E-AE67-427D54575D1B}"/>
                </a:ext>
              </a:extLst>
            </p:cNvPr>
            <p:cNvSpPr/>
            <p:nvPr/>
          </p:nvSpPr>
          <p:spPr>
            <a:xfrm>
              <a:off x="3232496" y="446872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844;p51">
              <a:extLst>
                <a:ext uri="{FF2B5EF4-FFF2-40B4-BE49-F238E27FC236}">
                  <a16:creationId xmlns:a16="http://schemas.microsoft.com/office/drawing/2014/main" id="{815937C6-C7F8-4DE6-BB40-BE9E7A4953C7}"/>
                </a:ext>
              </a:extLst>
            </p:cNvPr>
            <p:cNvSpPr/>
            <p:nvPr/>
          </p:nvSpPr>
          <p:spPr>
            <a:xfrm>
              <a:off x="3233026"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845;p51">
              <a:extLst>
                <a:ext uri="{FF2B5EF4-FFF2-40B4-BE49-F238E27FC236}">
                  <a16:creationId xmlns:a16="http://schemas.microsoft.com/office/drawing/2014/main" id="{7B51EECF-2712-4FB6-B33B-132377FA2415}"/>
                </a:ext>
              </a:extLst>
            </p:cNvPr>
            <p:cNvSpPr/>
            <p:nvPr/>
          </p:nvSpPr>
          <p:spPr>
            <a:xfrm>
              <a:off x="3232496" y="4361239"/>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846;p51">
              <a:extLst>
                <a:ext uri="{FF2B5EF4-FFF2-40B4-BE49-F238E27FC236}">
                  <a16:creationId xmlns:a16="http://schemas.microsoft.com/office/drawing/2014/main" id="{8B12D836-261A-40F0-86CD-EB2C5F62FB60}"/>
                </a:ext>
              </a:extLst>
            </p:cNvPr>
            <p:cNvSpPr/>
            <p:nvPr/>
          </p:nvSpPr>
          <p:spPr>
            <a:xfrm>
              <a:off x="3233026"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847;p51">
              <a:extLst>
                <a:ext uri="{FF2B5EF4-FFF2-40B4-BE49-F238E27FC236}">
                  <a16:creationId xmlns:a16="http://schemas.microsoft.com/office/drawing/2014/main" id="{2B8F7E7A-6A3A-4A1D-9254-873392453F74}"/>
                </a:ext>
              </a:extLst>
            </p:cNvPr>
            <p:cNvSpPr/>
            <p:nvPr/>
          </p:nvSpPr>
          <p:spPr>
            <a:xfrm>
              <a:off x="3232496" y="4307552"/>
              <a:ext cx="54777" cy="54793"/>
            </a:xfrm>
            <a:custGeom>
              <a:avLst/>
              <a:gdLst/>
              <a:ahLst/>
              <a:cxnLst/>
              <a:rect l="l" t="t" r="r" b="b"/>
              <a:pathLst>
                <a:path w="3517" h="3518" extrusionOk="0">
                  <a:moveTo>
                    <a:pt x="0" y="1"/>
                  </a:moveTo>
                  <a:lnTo>
                    <a:pt x="0" y="3517"/>
                  </a:lnTo>
                  <a:lnTo>
                    <a:pt x="3517" y="3517"/>
                  </a:lnTo>
                  <a:lnTo>
                    <a:pt x="35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848;p51">
              <a:extLst>
                <a:ext uri="{FF2B5EF4-FFF2-40B4-BE49-F238E27FC236}">
                  <a16:creationId xmlns:a16="http://schemas.microsoft.com/office/drawing/2014/main" id="{40056935-EF73-414A-A6EB-CAB46E70A4DC}"/>
                </a:ext>
              </a:extLst>
            </p:cNvPr>
            <p:cNvSpPr/>
            <p:nvPr/>
          </p:nvSpPr>
          <p:spPr>
            <a:xfrm>
              <a:off x="3233026"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849;p51">
              <a:extLst>
                <a:ext uri="{FF2B5EF4-FFF2-40B4-BE49-F238E27FC236}">
                  <a16:creationId xmlns:a16="http://schemas.microsoft.com/office/drawing/2014/main" id="{6747BF38-75E8-4407-9D03-D2B278F2A428}"/>
                </a:ext>
              </a:extLst>
            </p:cNvPr>
            <p:cNvSpPr/>
            <p:nvPr/>
          </p:nvSpPr>
          <p:spPr>
            <a:xfrm>
              <a:off x="3232496" y="425380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850;p51">
              <a:extLst>
                <a:ext uri="{FF2B5EF4-FFF2-40B4-BE49-F238E27FC236}">
                  <a16:creationId xmlns:a16="http://schemas.microsoft.com/office/drawing/2014/main" id="{B4E92EC8-94B1-47CF-8BEF-F71B13859960}"/>
                </a:ext>
              </a:extLst>
            </p:cNvPr>
            <p:cNvSpPr/>
            <p:nvPr/>
          </p:nvSpPr>
          <p:spPr>
            <a:xfrm>
              <a:off x="3233026"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851;p51">
              <a:extLst>
                <a:ext uri="{FF2B5EF4-FFF2-40B4-BE49-F238E27FC236}">
                  <a16:creationId xmlns:a16="http://schemas.microsoft.com/office/drawing/2014/main" id="{CE6EA65B-6D44-4435-BC63-F3C4874B76C9}"/>
                </a:ext>
              </a:extLst>
            </p:cNvPr>
            <p:cNvSpPr/>
            <p:nvPr/>
          </p:nvSpPr>
          <p:spPr>
            <a:xfrm>
              <a:off x="3232496" y="4146398"/>
              <a:ext cx="54777" cy="54762"/>
            </a:xfrm>
            <a:custGeom>
              <a:avLst/>
              <a:gdLst/>
              <a:ahLst/>
              <a:cxnLst/>
              <a:rect l="l" t="t" r="r" b="b"/>
              <a:pathLst>
                <a:path w="3517" h="3516" extrusionOk="0">
                  <a:moveTo>
                    <a:pt x="0" y="0"/>
                  </a:moveTo>
                  <a:lnTo>
                    <a:pt x="0" y="3515"/>
                  </a:lnTo>
                  <a:lnTo>
                    <a:pt x="3517" y="3515"/>
                  </a:lnTo>
                  <a:lnTo>
                    <a:pt x="35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852;p51">
              <a:extLst>
                <a:ext uri="{FF2B5EF4-FFF2-40B4-BE49-F238E27FC236}">
                  <a16:creationId xmlns:a16="http://schemas.microsoft.com/office/drawing/2014/main" id="{34C6B4D0-41E0-480A-B3B4-912E11A944F5}"/>
                </a:ext>
              </a:extLst>
            </p:cNvPr>
            <p:cNvSpPr/>
            <p:nvPr/>
          </p:nvSpPr>
          <p:spPr>
            <a:xfrm>
              <a:off x="3233026" y="414692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853;p51">
              <a:extLst>
                <a:ext uri="{FF2B5EF4-FFF2-40B4-BE49-F238E27FC236}">
                  <a16:creationId xmlns:a16="http://schemas.microsoft.com/office/drawing/2014/main" id="{B9323906-5471-402F-A473-9DF90B9F1FCC}"/>
                </a:ext>
              </a:extLst>
            </p:cNvPr>
            <p:cNvSpPr/>
            <p:nvPr/>
          </p:nvSpPr>
          <p:spPr>
            <a:xfrm>
              <a:off x="3232496" y="3877776"/>
              <a:ext cx="54777" cy="54793"/>
            </a:xfrm>
            <a:custGeom>
              <a:avLst/>
              <a:gdLst/>
              <a:ahLst/>
              <a:cxnLst/>
              <a:rect l="l" t="t" r="r" b="b"/>
              <a:pathLst>
                <a:path w="3517" h="3518" extrusionOk="0">
                  <a:moveTo>
                    <a:pt x="0" y="0"/>
                  </a:moveTo>
                  <a:lnTo>
                    <a:pt x="0" y="3518"/>
                  </a:lnTo>
                  <a:lnTo>
                    <a:pt x="3517" y="3518"/>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854;p51">
              <a:extLst>
                <a:ext uri="{FF2B5EF4-FFF2-40B4-BE49-F238E27FC236}">
                  <a16:creationId xmlns:a16="http://schemas.microsoft.com/office/drawing/2014/main" id="{FDE51809-46D1-45ED-849B-001D9080E535}"/>
                </a:ext>
              </a:extLst>
            </p:cNvPr>
            <p:cNvSpPr/>
            <p:nvPr/>
          </p:nvSpPr>
          <p:spPr>
            <a:xfrm>
              <a:off x="3232496" y="3824042"/>
              <a:ext cx="54777" cy="54840"/>
            </a:xfrm>
            <a:custGeom>
              <a:avLst/>
              <a:gdLst/>
              <a:ahLst/>
              <a:cxnLst/>
              <a:rect l="l" t="t" r="r" b="b"/>
              <a:pathLst>
                <a:path w="3517" h="3521" extrusionOk="0">
                  <a:moveTo>
                    <a:pt x="0" y="0"/>
                  </a:moveTo>
                  <a:lnTo>
                    <a:pt x="0" y="3520"/>
                  </a:lnTo>
                  <a:lnTo>
                    <a:pt x="3517" y="3520"/>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855;p51">
              <a:extLst>
                <a:ext uri="{FF2B5EF4-FFF2-40B4-BE49-F238E27FC236}">
                  <a16:creationId xmlns:a16="http://schemas.microsoft.com/office/drawing/2014/main" id="{84495034-FF82-4D1F-81D5-7E6F57152BBF}"/>
                </a:ext>
              </a:extLst>
            </p:cNvPr>
            <p:cNvSpPr/>
            <p:nvPr/>
          </p:nvSpPr>
          <p:spPr>
            <a:xfrm>
              <a:off x="3233026" y="3824571"/>
              <a:ext cx="53718" cy="53749"/>
            </a:xfrm>
            <a:custGeom>
              <a:avLst/>
              <a:gdLst/>
              <a:ahLst/>
              <a:cxnLst/>
              <a:rect l="l" t="t" r="r" b="b"/>
              <a:pathLst>
                <a:path w="3449" h="3451" extrusionOk="0">
                  <a:moveTo>
                    <a:pt x="1" y="0"/>
                  </a:moveTo>
                  <a:lnTo>
                    <a:pt x="1" y="3451"/>
                  </a:lnTo>
                  <a:lnTo>
                    <a:pt x="3448" y="3451"/>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856;p51">
              <a:extLst>
                <a:ext uri="{FF2B5EF4-FFF2-40B4-BE49-F238E27FC236}">
                  <a16:creationId xmlns:a16="http://schemas.microsoft.com/office/drawing/2014/main" id="{37CADBE8-EDCB-45C9-B969-9D50E54C1983}"/>
                </a:ext>
              </a:extLst>
            </p:cNvPr>
            <p:cNvSpPr/>
            <p:nvPr/>
          </p:nvSpPr>
          <p:spPr>
            <a:xfrm>
              <a:off x="3232496" y="3770277"/>
              <a:ext cx="54777" cy="54871"/>
            </a:xfrm>
            <a:custGeom>
              <a:avLst/>
              <a:gdLst/>
              <a:ahLst/>
              <a:cxnLst/>
              <a:rect l="l" t="t" r="r" b="b"/>
              <a:pathLst>
                <a:path w="3517" h="3523" extrusionOk="0">
                  <a:moveTo>
                    <a:pt x="0" y="1"/>
                  </a:moveTo>
                  <a:lnTo>
                    <a:pt x="0" y="3522"/>
                  </a:lnTo>
                  <a:lnTo>
                    <a:pt x="3517" y="3522"/>
                  </a:lnTo>
                  <a:lnTo>
                    <a:pt x="3517"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857;p51">
              <a:extLst>
                <a:ext uri="{FF2B5EF4-FFF2-40B4-BE49-F238E27FC236}">
                  <a16:creationId xmlns:a16="http://schemas.microsoft.com/office/drawing/2014/main" id="{BF480922-EF9C-46E7-BBD4-E0A888C24758}"/>
                </a:ext>
              </a:extLst>
            </p:cNvPr>
            <p:cNvSpPr/>
            <p:nvPr/>
          </p:nvSpPr>
          <p:spPr>
            <a:xfrm>
              <a:off x="3233026" y="3770838"/>
              <a:ext cx="53718" cy="53749"/>
            </a:xfrm>
            <a:custGeom>
              <a:avLst/>
              <a:gdLst/>
              <a:ahLst/>
              <a:cxnLst/>
              <a:rect l="l" t="t" r="r" b="b"/>
              <a:pathLst>
                <a:path w="3449" h="3451" extrusionOk="0">
                  <a:moveTo>
                    <a:pt x="1" y="0"/>
                  </a:moveTo>
                  <a:lnTo>
                    <a:pt x="1" y="3450"/>
                  </a:lnTo>
                  <a:lnTo>
                    <a:pt x="3448" y="3450"/>
                  </a:lnTo>
                  <a:lnTo>
                    <a:pt x="3448"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858;p51">
              <a:extLst>
                <a:ext uri="{FF2B5EF4-FFF2-40B4-BE49-F238E27FC236}">
                  <a16:creationId xmlns:a16="http://schemas.microsoft.com/office/drawing/2014/main" id="{310528F2-98F8-4AA1-AFBD-12AF80069A5C}"/>
                </a:ext>
              </a:extLst>
            </p:cNvPr>
            <p:cNvSpPr/>
            <p:nvPr/>
          </p:nvSpPr>
          <p:spPr>
            <a:xfrm>
              <a:off x="3232496" y="3716606"/>
              <a:ext cx="54777" cy="54777"/>
            </a:xfrm>
            <a:custGeom>
              <a:avLst/>
              <a:gdLst/>
              <a:ahLst/>
              <a:cxnLst/>
              <a:rect l="l" t="t" r="r" b="b"/>
              <a:pathLst>
                <a:path w="3517" h="3517" extrusionOk="0">
                  <a:moveTo>
                    <a:pt x="0" y="0"/>
                  </a:moveTo>
                  <a:lnTo>
                    <a:pt x="0" y="3517"/>
                  </a:lnTo>
                  <a:lnTo>
                    <a:pt x="3517" y="3517"/>
                  </a:lnTo>
                  <a:lnTo>
                    <a:pt x="3517"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859;p51">
              <a:extLst>
                <a:ext uri="{FF2B5EF4-FFF2-40B4-BE49-F238E27FC236}">
                  <a16:creationId xmlns:a16="http://schemas.microsoft.com/office/drawing/2014/main" id="{2E673668-6F20-4776-BE76-1E42051704F5}"/>
                </a:ext>
              </a:extLst>
            </p:cNvPr>
            <p:cNvSpPr/>
            <p:nvPr/>
          </p:nvSpPr>
          <p:spPr>
            <a:xfrm>
              <a:off x="317873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860;p51">
              <a:extLst>
                <a:ext uri="{FF2B5EF4-FFF2-40B4-BE49-F238E27FC236}">
                  <a16:creationId xmlns:a16="http://schemas.microsoft.com/office/drawing/2014/main" id="{2541AD46-CB2C-43AE-889D-5D8ECEA81058}"/>
                </a:ext>
              </a:extLst>
            </p:cNvPr>
            <p:cNvSpPr/>
            <p:nvPr/>
          </p:nvSpPr>
          <p:spPr>
            <a:xfrm>
              <a:off x="3179292" y="4469267"/>
              <a:ext cx="53749" cy="53687"/>
            </a:xfrm>
            <a:custGeom>
              <a:avLst/>
              <a:gdLst/>
              <a:ahLst/>
              <a:cxnLst/>
              <a:rect l="l" t="t" r="r" b="b"/>
              <a:pathLst>
                <a:path w="3451"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861;p51">
              <a:extLst>
                <a:ext uri="{FF2B5EF4-FFF2-40B4-BE49-F238E27FC236}">
                  <a16:creationId xmlns:a16="http://schemas.microsoft.com/office/drawing/2014/main" id="{1A7F77CC-CE44-4974-B36B-CACC22C91A4E}"/>
                </a:ext>
              </a:extLst>
            </p:cNvPr>
            <p:cNvSpPr/>
            <p:nvPr/>
          </p:nvSpPr>
          <p:spPr>
            <a:xfrm>
              <a:off x="317873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862;p51">
              <a:extLst>
                <a:ext uri="{FF2B5EF4-FFF2-40B4-BE49-F238E27FC236}">
                  <a16:creationId xmlns:a16="http://schemas.microsoft.com/office/drawing/2014/main" id="{B28E6899-957D-44A0-9B36-4F7CA16654BA}"/>
                </a:ext>
              </a:extLst>
            </p:cNvPr>
            <p:cNvSpPr/>
            <p:nvPr/>
          </p:nvSpPr>
          <p:spPr>
            <a:xfrm>
              <a:off x="3179292" y="436176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863;p51">
              <a:extLst>
                <a:ext uri="{FF2B5EF4-FFF2-40B4-BE49-F238E27FC236}">
                  <a16:creationId xmlns:a16="http://schemas.microsoft.com/office/drawing/2014/main" id="{622DC3FD-8604-48AD-83CF-25E9E8F6051C}"/>
                </a:ext>
              </a:extLst>
            </p:cNvPr>
            <p:cNvSpPr/>
            <p:nvPr/>
          </p:nvSpPr>
          <p:spPr>
            <a:xfrm>
              <a:off x="317873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864;p51">
              <a:extLst>
                <a:ext uri="{FF2B5EF4-FFF2-40B4-BE49-F238E27FC236}">
                  <a16:creationId xmlns:a16="http://schemas.microsoft.com/office/drawing/2014/main" id="{B1A5C716-3940-455C-86D3-23031187722C}"/>
                </a:ext>
              </a:extLst>
            </p:cNvPr>
            <p:cNvSpPr/>
            <p:nvPr/>
          </p:nvSpPr>
          <p:spPr>
            <a:xfrm>
              <a:off x="3179292" y="430809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865;p51">
              <a:extLst>
                <a:ext uri="{FF2B5EF4-FFF2-40B4-BE49-F238E27FC236}">
                  <a16:creationId xmlns:a16="http://schemas.microsoft.com/office/drawing/2014/main" id="{4BCF09F1-D5B3-495B-9579-BE0A20681E60}"/>
                </a:ext>
              </a:extLst>
            </p:cNvPr>
            <p:cNvSpPr/>
            <p:nvPr/>
          </p:nvSpPr>
          <p:spPr>
            <a:xfrm>
              <a:off x="317873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866;p51">
              <a:extLst>
                <a:ext uri="{FF2B5EF4-FFF2-40B4-BE49-F238E27FC236}">
                  <a16:creationId xmlns:a16="http://schemas.microsoft.com/office/drawing/2014/main" id="{FBAE8901-4ED7-4FC2-9964-0110D08B67B8}"/>
                </a:ext>
              </a:extLst>
            </p:cNvPr>
            <p:cNvSpPr/>
            <p:nvPr/>
          </p:nvSpPr>
          <p:spPr>
            <a:xfrm>
              <a:off x="3179292" y="4254332"/>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867;p51">
              <a:extLst>
                <a:ext uri="{FF2B5EF4-FFF2-40B4-BE49-F238E27FC236}">
                  <a16:creationId xmlns:a16="http://schemas.microsoft.com/office/drawing/2014/main" id="{5D0C6607-DDAF-45F0-9C30-443540F8329C}"/>
                </a:ext>
              </a:extLst>
            </p:cNvPr>
            <p:cNvSpPr/>
            <p:nvPr/>
          </p:nvSpPr>
          <p:spPr>
            <a:xfrm>
              <a:off x="3178731" y="4146398"/>
              <a:ext cx="54855" cy="54762"/>
            </a:xfrm>
            <a:custGeom>
              <a:avLst/>
              <a:gdLst/>
              <a:ahLst/>
              <a:cxnLst/>
              <a:rect l="l" t="t" r="r" b="b"/>
              <a:pathLst>
                <a:path w="3522"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868;p51">
              <a:extLst>
                <a:ext uri="{FF2B5EF4-FFF2-40B4-BE49-F238E27FC236}">
                  <a16:creationId xmlns:a16="http://schemas.microsoft.com/office/drawing/2014/main" id="{8BF6C9EE-7D5B-4E26-8A82-299B404A91DA}"/>
                </a:ext>
              </a:extLst>
            </p:cNvPr>
            <p:cNvSpPr/>
            <p:nvPr/>
          </p:nvSpPr>
          <p:spPr>
            <a:xfrm>
              <a:off x="3179292" y="4146927"/>
              <a:ext cx="53749" cy="53687"/>
            </a:xfrm>
            <a:custGeom>
              <a:avLst/>
              <a:gdLst/>
              <a:ahLst/>
              <a:cxnLst/>
              <a:rect l="l" t="t" r="r" b="b"/>
              <a:pathLst>
                <a:path w="3451"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869;p51">
              <a:extLst>
                <a:ext uri="{FF2B5EF4-FFF2-40B4-BE49-F238E27FC236}">
                  <a16:creationId xmlns:a16="http://schemas.microsoft.com/office/drawing/2014/main" id="{778F0E6A-F967-4D49-B2B8-E37CE75EAC1E}"/>
                </a:ext>
              </a:extLst>
            </p:cNvPr>
            <p:cNvSpPr/>
            <p:nvPr/>
          </p:nvSpPr>
          <p:spPr>
            <a:xfrm>
              <a:off x="3178731" y="387777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870;p51">
              <a:extLst>
                <a:ext uri="{FF2B5EF4-FFF2-40B4-BE49-F238E27FC236}">
                  <a16:creationId xmlns:a16="http://schemas.microsoft.com/office/drawing/2014/main" id="{9180B2D8-8AF3-4D3C-ABDA-3B7B91EACEDF}"/>
                </a:ext>
              </a:extLst>
            </p:cNvPr>
            <p:cNvSpPr/>
            <p:nvPr/>
          </p:nvSpPr>
          <p:spPr>
            <a:xfrm>
              <a:off x="3179292" y="387830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871;p51">
              <a:extLst>
                <a:ext uri="{FF2B5EF4-FFF2-40B4-BE49-F238E27FC236}">
                  <a16:creationId xmlns:a16="http://schemas.microsoft.com/office/drawing/2014/main" id="{1B88BD43-532F-4B72-A529-380FF17B8FC1}"/>
                </a:ext>
              </a:extLst>
            </p:cNvPr>
            <p:cNvSpPr/>
            <p:nvPr/>
          </p:nvSpPr>
          <p:spPr>
            <a:xfrm>
              <a:off x="3178731" y="3824042"/>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872;p51">
              <a:extLst>
                <a:ext uri="{FF2B5EF4-FFF2-40B4-BE49-F238E27FC236}">
                  <a16:creationId xmlns:a16="http://schemas.microsoft.com/office/drawing/2014/main" id="{32069F4B-4CA9-4AA1-912E-E314F8427C30}"/>
                </a:ext>
              </a:extLst>
            </p:cNvPr>
            <p:cNvSpPr/>
            <p:nvPr/>
          </p:nvSpPr>
          <p:spPr>
            <a:xfrm>
              <a:off x="3179292" y="3824571"/>
              <a:ext cx="53749" cy="53749"/>
            </a:xfrm>
            <a:custGeom>
              <a:avLst/>
              <a:gdLst/>
              <a:ahLst/>
              <a:cxnLst/>
              <a:rect l="l" t="t" r="r" b="b"/>
              <a:pathLst>
                <a:path w="3451"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873;p51">
              <a:extLst>
                <a:ext uri="{FF2B5EF4-FFF2-40B4-BE49-F238E27FC236}">
                  <a16:creationId xmlns:a16="http://schemas.microsoft.com/office/drawing/2014/main" id="{674608FC-C333-4B7D-A760-952B84FD1056}"/>
                </a:ext>
              </a:extLst>
            </p:cNvPr>
            <p:cNvSpPr/>
            <p:nvPr/>
          </p:nvSpPr>
          <p:spPr>
            <a:xfrm>
              <a:off x="3178731" y="3770277"/>
              <a:ext cx="54855" cy="54871"/>
            </a:xfrm>
            <a:custGeom>
              <a:avLst/>
              <a:gdLst/>
              <a:ahLst/>
              <a:cxnLst/>
              <a:rect l="l" t="t" r="r" b="b"/>
              <a:pathLst>
                <a:path w="3522"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874;p51">
              <a:extLst>
                <a:ext uri="{FF2B5EF4-FFF2-40B4-BE49-F238E27FC236}">
                  <a16:creationId xmlns:a16="http://schemas.microsoft.com/office/drawing/2014/main" id="{8C36EB9D-A68A-4EE6-982C-4B6F488D142E}"/>
                </a:ext>
              </a:extLst>
            </p:cNvPr>
            <p:cNvSpPr/>
            <p:nvPr/>
          </p:nvSpPr>
          <p:spPr>
            <a:xfrm>
              <a:off x="3179292" y="377083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875;p51">
              <a:extLst>
                <a:ext uri="{FF2B5EF4-FFF2-40B4-BE49-F238E27FC236}">
                  <a16:creationId xmlns:a16="http://schemas.microsoft.com/office/drawing/2014/main" id="{769544DE-7DE0-4F6E-81B7-2E5184C2449C}"/>
                </a:ext>
              </a:extLst>
            </p:cNvPr>
            <p:cNvSpPr/>
            <p:nvPr/>
          </p:nvSpPr>
          <p:spPr>
            <a:xfrm>
              <a:off x="3178731" y="3716606"/>
              <a:ext cx="54855" cy="54777"/>
            </a:xfrm>
            <a:custGeom>
              <a:avLst/>
              <a:gdLst/>
              <a:ahLst/>
              <a:cxnLst/>
              <a:rect l="l" t="t" r="r" b="b"/>
              <a:pathLst>
                <a:path w="3522"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876;p51">
              <a:extLst>
                <a:ext uri="{FF2B5EF4-FFF2-40B4-BE49-F238E27FC236}">
                  <a16:creationId xmlns:a16="http://schemas.microsoft.com/office/drawing/2014/main" id="{6BACD670-C7F7-423A-B048-52634EC371F3}"/>
                </a:ext>
              </a:extLst>
            </p:cNvPr>
            <p:cNvSpPr/>
            <p:nvPr/>
          </p:nvSpPr>
          <p:spPr>
            <a:xfrm>
              <a:off x="3124998" y="446872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877;p51">
              <a:extLst>
                <a:ext uri="{FF2B5EF4-FFF2-40B4-BE49-F238E27FC236}">
                  <a16:creationId xmlns:a16="http://schemas.microsoft.com/office/drawing/2014/main" id="{4D0F9B99-5BDB-4F43-878A-4FF2B4E27FA5}"/>
                </a:ext>
              </a:extLst>
            </p:cNvPr>
            <p:cNvSpPr/>
            <p:nvPr/>
          </p:nvSpPr>
          <p:spPr>
            <a:xfrm>
              <a:off x="3125543" y="4469267"/>
              <a:ext cx="53765" cy="53687"/>
            </a:xfrm>
            <a:custGeom>
              <a:avLst/>
              <a:gdLst/>
              <a:ahLst/>
              <a:cxnLst/>
              <a:rect l="l" t="t" r="r" b="b"/>
              <a:pathLst>
                <a:path w="3452" h="3447" extrusionOk="0">
                  <a:moveTo>
                    <a:pt x="0" y="0"/>
                  </a:moveTo>
                  <a:lnTo>
                    <a:pt x="0"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878;p51">
              <a:extLst>
                <a:ext uri="{FF2B5EF4-FFF2-40B4-BE49-F238E27FC236}">
                  <a16:creationId xmlns:a16="http://schemas.microsoft.com/office/drawing/2014/main" id="{F05EDB9D-452C-4FF6-8EAE-9CB734A90746}"/>
                </a:ext>
              </a:extLst>
            </p:cNvPr>
            <p:cNvSpPr/>
            <p:nvPr/>
          </p:nvSpPr>
          <p:spPr>
            <a:xfrm>
              <a:off x="3124998" y="4361239"/>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879;p51">
              <a:extLst>
                <a:ext uri="{FF2B5EF4-FFF2-40B4-BE49-F238E27FC236}">
                  <a16:creationId xmlns:a16="http://schemas.microsoft.com/office/drawing/2014/main" id="{5B9D4234-A725-4E1C-A4A8-76DFD124EF10}"/>
                </a:ext>
              </a:extLst>
            </p:cNvPr>
            <p:cNvSpPr/>
            <p:nvPr/>
          </p:nvSpPr>
          <p:spPr>
            <a:xfrm>
              <a:off x="3125543" y="436176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880;p51">
              <a:extLst>
                <a:ext uri="{FF2B5EF4-FFF2-40B4-BE49-F238E27FC236}">
                  <a16:creationId xmlns:a16="http://schemas.microsoft.com/office/drawing/2014/main" id="{C37C4AD1-7C7F-40A7-9E2F-F171F342D9DC}"/>
                </a:ext>
              </a:extLst>
            </p:cNvPr>
            <p:cNvSpPr/>
            <p:nvPr/>
          </p:nvSpPr>
          <p:spPr>
            <a:xfrm>
              <a:off x="3124998" y="4307552"/>
              <a:ext cx="54840" cy="54793"/>
            </a:xfrm>
            <a:custGeom>
              <a:avLst/>
              <a:gdLst/>
              <a:ahLst/>
              <a:cxnLst/>
              <a:rect l="l" t="t" r="r" b="b"/>
              <a:pathLst>
                <a:path w="3521"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881;p51">
              <a:extLst>
                <a:ext uri="{FF2B5EF4-FFF2-40B4-BE49-F238E27FC236}">
                  <a16:creationId xmlns:a16="http://schemas.microsoft.com/office/drawing/2014/main" id="{7BD35545-36C2-4698-8E26-105333059B25}"/>
                </a:ext>
              </a:extLst>
            </p:cNvPr>
            <p:cNvSpPr/>
            <p:nvPr/>
          </p:nvSpPr>
          <p:spPr>
            <a:xfrm>
              <a:off x="3125543" y="430809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882;p51">
              <a:extLst>
                <a:ext uri="{FF2B5EF4-FFF2-40B4-BE49-F238E27FC236}">
                  <a16:creationId xmlns:a16="http://schemas.microsoft.com/office/drawing/2014/main" id="{47F29535-E51D-4D0C-9729-050F799B379A}"/>
                </a:ext>
              </a:extLst>
            </p:cNvPr>
            <p:cNvSpPr/>
            <p:nvPr/>
          </p:nvSpPr>
          <p:spPr>
            <a:xfrm>
              <a:off x="3124998" y="425380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883;p51">
              <a:extLst>
                <a:ext uri="{FF2B5EF4-FFF2-40B4-BE49-F238E27FC236}">
                  <a16:creationId xmlns:a16="http://schemas.microsoft.com/office/drawing/2014/main" id="{C49F6048-85A4-4DA3-9ABF-AAD0F1A3A37B}"/>
                </a:ext>
              </a:extLst>
            </p:cNvPr>
            <p:cNvSpPr/>
            <p:nvPr/>
          </p:nvSpPr>
          <p:spPr>
            <a:xfrm>
              <a:off x="3125543" y="4254332"/>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884;p51">
              <a:extLst>
                <a:ext uri="{FF2B5EF4-FFF2-40B4-BE49-F238E27FC236}">
                  <a16:creationId xmlns:a16="http://schemas.microsoft.com/office/drawing/2014/main" id="{9FAFE6E7-97EB-498E-BC22-B5739315ADD0}"/>
                </a:ext>
              </a:extLst>
            </p:cNvPr>
            <p:cNvSpPr/>
            <p:nvPr/>
          </p:nvSpPr>
          <p:spPr>
            <a:xfrm>
              <a:off x="3124998" y="4146398"/>
              <a:ext cx="54840" cy="54762"/>
            </a:xfrm>
            <a:custGeom>
              <a:avLst/>
              <a:gdLst/>
              <a:ahLst/>
              <a:cxnLst/>
              <a:rect l="l" t="t" r="r" b="b"/>
              <a:pathLst>
                <a:path w="3521" h="3516" extrusionOk="0">
                  <a:moveTo>
                    <a:pt x="1" y="0"/>
                  </a:moveTo>
                  <a:lnTo>
                    <a:pt x="1" y="3515"/>
                  </a:lnTo>
                  <a:lnTo>
                    <a:pt x="3521" y="3515"/>
                  </a:lnTo>
                  <a:lnTo>
                    <a:pt x="35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885;p51">
              <a:extLst>
                <a:ext uri="{FF2B5EF4-FFF2-40B4-BE49-F238E27FC236}">
                  <a16:creationId xmlns:a16="http://schemas.microsoft.com/office/drawing/2014/main" id="{1CEA1A9E-A875-4BB6-84AE-A243E12EC58B}"/>
                </a:ext>
              </a:extLst>
            </p:cNvPr>
            <p:cNvSpPr/>
            <p:nvPr/>
          </p:nvSpPr>
          <p:spPr>
            <a:xfrm>
              <a:off x="3125543" y="4146927"/>
              <a:ext cx="53765" cy="53687"/>
            </a:xfrm>
            <a:custGeom>
              <a:avLst/>
              <a:gdLst/>
              <a:ahLst/>
              <a:cxnLst/>
              <a:rect l="l" t="t" r="r" b="b"/>
              <a:pathLst>
                <a:path w="3452" h="3447" extrusionOk="0">
                  <a:moveTo>
                    <a:pt x="0" y="0"/>
                  </a:moveTo>
                  <a:lnTo>
                    <a:pt x="0" y="3447"/>
                  </a:lnTo>
                  <a:lnTo>
                    <a:pt x="3451" y="3447"/>
                  </a:lnTo>
                  <a:lnTo>
                    <a:pt x="34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886;p51">
              <a:extLst>
                <a:ext uri="{FF2B5EF4-FFF2-40B4-BE49-F238E27FC236}">
                  <a16:creationId xmlns:a16="http://schemas.microsoft.com/office/drawing/2014/main" id="{2EF1BCB4-03DA-48DD-B100-88A3F948A4FB}"/>
                </a:ext>
              </a:extLst>
            </p:cNvPr>
            <p:cNvSpPr/>
            <p:nvPr/>
          </p:nvSpPr>
          <p:spPr>
            <a:xfrm>
              <a:off x="3124998" y="3877776"/>
              <a:ext cx="54840" cy="54793"/>
            </a:xfrm>
            <a:custGeom>
              <a:avLst/>
              <a:gdLst/>
              <a:ahLst/>
              <a:cxnLst/>
              <a:rect l="l" t="t" r="r" b="b"/>
              <a:pathLst>
                <a:path w="3521" h="3518" extrusionOk="0">
                  <a:moveTo>
                    <a:pt x="1" y="0"/>
                  </a:moveTo>
                  <a:lnTo>
                    <a:pt x="1" y="3518"/>
                  </a:lnTo>
                  <a:lnTo>
                    <a:pt x="3521" y="3518"/>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887;p51">
              <a:extLst>
                <a:ext uri="{FF2B5EF4-FFF2-40B4-BE49-F238E27FC236}">
                  <a16:creationId xmlns:a16="http://schemas.microsoft.com/office/drawing/2014/main" id="{EA4211CB-32B6-4511-81FB-E6F63E609D7C}"/>
                </a:ext>
              </a:extLst>
            </p:cNvPr>
            <p:cNvSpPr/>
            <p:nvPr/>
          </p:nvSpPr>
          <p:spPr>
            <a:xfrm>
              <a:off x="3124998" y="3824042"/>
              <a:ext cx="54840" cy="54840"/>
            </a:xfrm>
            <a:custGeom>
              <a:avLst/>
              <a:gdLst/>
              <a:ahLst/>
              <a:cxnLst/>
              <a:rect l="l" t="t" r="r" b="b"/>
              <a:pathLst>
                <a:path w="3521" h="3521" extrusionOk="0">
                  <a:moveTo>
                    <a:pt x="1" y="0"/>
                  </a:moveTo>
                  <a:lnTo>
                    <a:pt x="1" y="3520"/>
                  </a:lnTo>
                  <a:lnTo>
                    <a:pt x="3521" y="3520"/>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888;p51">
              <a:extLst>
                <a:ext uri="{FF2B5EF4-FFF2-40B4-BE49-F238E27FC236}">
                  <a16:creationId xmlns:a16="http://schemas.microsoft.com/office/drawing/2014/main" id="{AB82050F-8B6B-4EC6-8601-1D2097752F76}"/>
                </a:ext>
              </a:extLst>
            </p:cNvPr>
            <p:cNvSpPr/>
            <p:nvPr/>
          </p:nvSpPr>
          <p:spPr>
            <a:xfrm>
              <a:off x="3125543" y="3824571"/>
              <a:ext cx="53765" cy="53749"/>
            </a:xfrm>
            <a:custGeom>
              <a:avLst/>
              <a:gdLst/>
              <a:ahLst/>
              <a:cxnLst/>
              <a:rect l="l" t="t" r="r" b="b"/>
              <a:pathLst>
                <a:path w="3452" h="3451" extrusionOk="0">
                  <a:moveTo>
                    <a:pt x="0" y="0"/>
                  </a:moveTo>
                  <a:lnTo>
                    <a:pt x="0" y="3451"/>
                  </a:lnTo>
                  <a:lnTo>
                    <a:pt x="3451" y="3451"/>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889;p51">
              <a:extLst>
                <a:ext uri="{FF2B5EF4-FFF2-40B4-BE49-F238E27FC236}">
                  <a16:creationId xmlns:a16="http://schemas.microsoft.com/office/drawing/2014/main" id="{83936D7D-F732-4BCA-8C61-1253080A8F7F}"/>
                </a:ext>
              </a:extLst>
            </p:cNvPr>
            <p:cNvSpPr/>
            <p:nvPr/>
          </p:nvSpPr>
          <p:spPr>
            <a:xfrm>
              <a:off x="3124998" y="3770277"/>
              <a:ext cx="54840" cy="54871"/>
            </a:xfrm>
            <a:custGeom>
              <a:avLst/>
              <a:gdLst/>
              <a:ahLst/>
              <a:cxnLst/>
              <a:rect l="l" t="t" r="r" b="b"/>
              <a:pathLst>
                <a:path w="3521" h="3523" extrusionOk="0">
                  <a:moveTo>
                    <a:pt x="1" y="1"/>
                  </a:moveTo>
                  <a:lnTo>
                    <a:pt x="1" y="3522"/>
                  </a:lnTo>
                  <a:lnTo>
                    <a:pt x="3521" y="3522"/>
                  </a:lnTo>
                  <a:lnTo>
                    <a:pt x="352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890;p51">
              <a:extLst>
                <a:ext uri="{FF2B5EF4-FFF2-40B4-BE49-F238E27FC236}">
                  <a16:creationId xmlns:a16="http://schemas.microsoft.com/office/drawing/2014/main" id="{CBE92E96-C40F-48B0-8F54-6AD9A97891EE}"/>
                </a:ext>
              </a:extLst>
            </p:cNvPr>
            <p:cNvSpPr/>
            <p:nvPr/>
          </p:nvSpPr>
          <p:spPr>
            <a:xfrm>
              <a:off x="3125543" y="3770838"/>
              <a:ext cx="53765" cy="53749"/>
            </a:xfrm>
            <a:custGeom>
              <a:avLst/>
              <a:gdLst/>
              <a:ahLst/>
              <a:cxnLst/>
              <a:rect l="l" t="t" r="r" b="b"/>
              <a:pathLst>
                <a:path w="3452" h="3451" extrusionOk="0">
                  <a:moveTo>
                    <a:pt x="0" y="0"/>
                  </a:moveTo>
                  <a:lnTo>
                    <a:pt x="0" y="3450"/>
                  </a:lnTo>
                  <a:lnTo>
                    <a:pt x="3451" y="3450"/>
                  </a:lnTo>
                  <a:lnTo>
                    <a:pt x="345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891;p51">
              <a:extLst>
                <a:ext uri="{FF2B5EF4-FFF2-40B4-BE49-F238E27FC236}">
                  <a16:creationId xmlns:a16="http://schemas.microsoft.com/office/drawing/2014/main" id="{E360836C-47FB-46C5-8301-E470AF707F2E}"/>
                </a:ext>
              </a:extLst>
            </p:cNvPr>
            <p:cNvSpPr/>
            <p:nvPr/>
          </p:nvSpPr>
          <p:spPr>
            <a:xfrm>
              <a:off x="3124998" y="3716606"/>
              <a:ext cx="54840" cy="54777"/>
            </a:xfrm>
            <a:custGeom>
              <a:avLst/>
              <a:gdLst/>
              <a:ahLst/>
              <a:cxnLst/>
              <a:rect l="l" t="t" r="r" b="b"/>
              <a:pathLst>
                <a:path w="3521" h="3517" extrusionOk="0">
                  <a:moveTo>
                    <a:pt x="1" y="0"/>
                  </a:moveTo>
                  <a:lnTo>
                    <a:pt x="1" y="3517"/>
                  </a:lnTo>
                  <a:lnTo>
                    <a:pt x="3521" y="3517"/>
                  </a:lnTo>
                  <a:lnTo>
                    <a:pt x="352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892;p51">
              <a:extLst>
                <a:ext uri="{FF2B5EF4-FFF2-40B4-BE49-F238E27FC236}">
                  <a16:creationId xmlns:a16="http://schemas.microsoft.com/office/drawing/2014/main" id="{5DCCE467-2190-42D7-90C0-FC6BBDB4C88A}"/>
                </a:ext>
              </a:extLst>
            </p:cNvPr>
            <p:cNvSpPr/>
            <p:nvPr/>
          </p:nvSpPr>
          <p:spPr>
            <a:xfrm>
              <a:off x="307131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893;p51">
              <a:extLst>
                <a:ext uri="{FF2B5EF4-FFF2-40B4-BE49-F238E27FC236}">
                  <a16:creationId xmlns:a16="http://schemas.microsoft.com/office/drawing/2014/main" id="{74B06122-D3DB-44A8-81A1-82BA2FE01318}"/>
                </a:ext>
              </a:extLst>
            </p:cNvPr>
            <p:cNvSpPr/>
            <p:nvPr/>
          </p:nvSpPr>
          <p:spPr>
            <a:xfrm>
              <a:off x="3071856" y="4469267"/>
              <a:ext cx="53687" cy="53687"/>
            </a:xfrm>
            <a:custGeom>
              <a:avLst/>
              <a:gdLst/>
              <a:ahLst/>
              <a:cxnLst/>
              <a:rect l="l" t="t" r="r" b="b"/>
              <a:pathLst>
                <a:path w="3447" h="3447" extrusionOk="0">
                  <a:moveTo>
                    <a:pt x="1" y="0"/>
                  </a:moveTo>
                  <a:lnTo>
                    <a:pt x="1" y="3446"/>
                  </a:lnTo>
                  <a:lnTo>
                    <a:pt x="3447" y="3446"/>
                  </a:lnTo>
                  <a:lnTo>
                    <a:pt x="34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894;p51">
              <a:extLst>
                <a:ext uri="{FF2B5EF4-FFF2-40B4-BE49-F238E27FC236}">
                  <a16:creationId xmlns:a16="http://schemas.microsoft.com/office/drawing/2014/main" id="{063D9DD4-8C48-47C1-9960-B6A04C0E20E9}"/>
                </a:ext>
              </a:extLst>
            </p:cNvPr>
            <p:cNvSpPr/>
            <p:nvPr/>
          </p:nvSpPr>
          <p:spPr>
            <a:xfrm>
              <a:off x="307131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895;p51">
              <a:extLst>
                <a:ext uri="{FF2B5EF4-FFF2-40B4-BE49-F238E27FC236}">
                  <a16:creationId xmlns:a16="http://schemas.microsoft.com/office/drawing/2014/main" id="{D749B2FC-885D-4B19-BCAD-D3FFE4361024}"/>
                </a:ext>
              </a:extLst>
            </p:cNvPr>
            <p:cNvSpPr/>
            <p:nvPr/>
          </p:nvSpPr>
          <p:spPr>
            <a:xfrm>
              <a:off x="3071856" y="436176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896;p51">
              <a:extLst>
                <a:ext uri="{FF2B5EF4-FFF2-40B4-BE49-F238E27FC236}">
                  <a16:creationId xmlns:a16="http://schemas.microsoft.com/office/drawing/2014/main" id="{F10BA82B-D357-450B-945D-E9735D17CB22}"/>
                </a:ext>
              </a:extLst>
            </p:cNvPr>
            <p:cNvSpPr/>
            <p:nvPr/>
          </p:nvSpPr>
          <p:spPr>
            <a:xfrm>
              <a:off x="307131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897;p51">
              <a:extLst>
                <a:ext uri="{FF2B5EF4-FFF2-40B4-BE49-F238E27FC236}">
                  <a16:creationId xmlns:a16="http://schemas.microsoft.com/office/drawing/2014/main" id="{846CD288-ADD3-4A4B-A3B5-7F5E7B886AA4}"/>
                </a:ext>
              </a:extLst>
            </p:cNvPr>
            <p:cNvSpPr/>
            <p:nvPr/>
          </p:nvSpPr>
          <p:spPr>
            <a:xfrm>
              <a:off x="3071856" y="430809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898;p51">
              <a:extLst>
                <a:ext uri="{FF2B5EF4-FFF2-40B4-BE49-F238E27FC236}">
                  <a16:creationId xmlns:a16="http://schemas.microsoft.com/office/drawing/2014/main" id="{CA34674E-D1E2-404C-9F87-AC9027EA63C7}"/>
                </a:ext>
              </a:extLst>
            </p:cNvPr>
            <p:cNvSpPr/>
            <p:nvPr/>
          </p:nvSpPr>
          <p:spPr>
            <a:xfrm>
              <a:off x="307131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899;p51">
              <a:extLst>
                <a:ext uri="{FF2B5EF4-FFF2-40B4-BE49-F238E27FC236}">
                  <a16:creationId xmlns:a16="http://schemas.microsoft.com/office/drawing/2014/main" id="{55A37E92-2B13-4563-BB9D-910B8B2ADD25}"/>
                </a:ext>
              </a:extLst>
            </p:cNvPr>
            <p:cNvSpPr/>
            <p:nvPr/>
          </p:nvSpPr>
          <p:spPr>
            <a:xfrm>
              <a:off x="3071856" y="4254332"/>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900;p51">
              <a:extLst>
                <a:ext uri="{FF2B5EF4-FFF2-40B4-BE49-F238E27FC236}">
                  <a16:creationId xmlns:a16="http://schemas.microsoft.com/office/drawing/2014/main" id="{D853E2C0-4EA4-462C-A264-69F15721DA3B}"/>
                </a:ext>
              </a:extLst>
            </p:cNvPr>
            <p:cNvSpPr/>
            <p:nvPr/>
          </p:nvSpPr>
          <p:spPr>
            <a:xfrm>
              <a:off x="3071311" y="4146398"/>
              <a:ext cx="54793" cy="54762"/>
            </a:xfrm>
            <a:custGeom>
              <a:avLst/>
              <a:gdLst/>
              <a:ahLst/>
              <a:cxnLst/>
              <a:rect l="l" t="t" r="r" b="b"/>
              <a:pathLst>
                <a:path w="3518" h="3516" extrusionOk="0">
                  <a:moveTo>
                    <a:pt x="0" y="0"/>
                  </a:moveTo>
                  <a:lnTo>
                    <a:pt x="0" y="3515"/>
                  </a:lnTo>
                  <a:lnTo>
                    <a:pt x="3518" y="3515"/>
                  </a:lnTo>
                  <a:lnTo>
                    <a:pt x="3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901;p51">
              <a:extLst>
                <a:ext uri="{FF2B5EF4-FFF2-40B4-BE49-F238E27FC236}">
                  <a16:creationId xmlns:a16="http://schemas.microsoft.com/office/drawing/2014/main" id="{0FA2A189-6902-4E47-8A8A-C315EE634F30}"/>
                </a:ext>
              </a:extLst>
            </p:cNvPr>
            <p:cNvSpPr/>
            <p:nvPr/>
          </p:nvSpPr>
          <p:spPr>
            <a:xfrm>
              <a:off x="3017561"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902;p51">
              <a:extLst>
                <a:ext uri="{FF2B5EF4-FFF2-40B4-BE49-F238E27FC236}">
                  <a16:creationId xmlns:a16="http://schemas.microsoft.com/office/drawing/2014/main" id="{4A18CCDD-2725-45CF-AC54-AA9BDA284CDF}"/>
                </a:ext>
              </a:extLst>
            </p:cNvPr>
            <p:cNvSpPr/>
            <p:nvPr/>
          </p:nvSpPr>
          <p:spPr>
            <a:xfrm>
              <a:off x="3018122" y="4469267"/>
              <a:ext cx="53749" cy="53687"/>
            </a:xfrm>
            <a:custGeom>
              <a:avLst/>
              <a:gdLst/>
              <a:ahLst/>
              <a:cxnLst/>
              <a:rect l="l" t="t" r="r" b="b"/>
              <a:pathLst>
                <a:path w="3451" h="3447" extrusionOk="0">
                  <a:moveTo>
                    <a:pt x="1" y="0"/>
                  </a:moveTo>
                  <a:lnTo>
                    <a:pt x="1" y="3446"/>
                  </a:lnTo>
                  <a:lnTo>
                    <a:pt x="3451" y="3446"/>
                  </a:lnTo>
                  <a:lnTo>
                    <a:pt x="3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903;p51">
              <a:extLst>
                <a:ext uri="{FF2B5EF4-FFF2-40B4-BE49-F238E27FC236}">
                  <a16:creationId xmlns:a16="http://schemas.microsoft.com/office/drawing/2014/main" id="{2F28F129-ED9C-4B4E-AC18-3F18566C2264}"/>
                </a:ext>
              </a:extLst>
            </p:cNvPr>
            <p:cNvSpPr/>
            <p:nvPr/>
          </p:nvSpPr>
          <p:spPr>
            <a:xfrm>
              <a:off x="3017561"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904;p51">
              <a:extLst>
                <a:ext uri="{FF2B5EF4-FFF2-40B4-BE49-F238E27FC236}">
                  <a16:creationId xmlns:a16="http://schemas.microsoft.com/office/drawing/2014/main" id="{2A9BACA0-AE84-4689-97AE-854DE2F4B736}"/>
                </a:ext>
              </a:extLst>
            </p:cNvPr>
            <p:cNvSpPr/>
            <p:nvPr/>
          </p:nvSpPr>
          <p:spPr>
            <a:xfrm>
              <a:off x="3018122" y="436176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905;p51">
              <a:extLst>
                <a:ext uri="{FF2B5EF4-FFF2-40B4-BE49-F238E27FC236}">
                  <a16:creationId xmlns:a16="http://schemas.microsoft.com/office/drawing/2014/main" id="{0037C19E-CA54-4785-8577-72690200BE88}"/>
                </a:ext>
              </a:extLst>
            </p:cNvPr>
            <p:cNvSpPr/>
            <p:nvPr/>
          </p:nvSpPr>
          <p:spPr>
            <a:xfrm>
              <a:off x="3017561"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906;p51">
              <a:extLst>
                <a:ext uri="{FF2B5EF4-FFF2-40B4-BE49-F238E27FC236}">
                  <a16:creationId xmlns:a16="http://schemas.microsoft.com/office/drawing/2014/main" id="{DFC4748E-1B45-491B-AA1A-745446AA9A04}"/>
                </a:ext>
              </a:extLst>
            </p:cNvPr>
            <p:cNvSpPr/>
            <p:nvPr/>
          </p:nvSpPr>
          <p:spPr>
            <a:xfrm>
              <a:off x="3018122" y="4308097"/>
              <a:ext cx="53749" cy="53687"/>
            </a:xfrm>
            <a:custGeom>
              <a:avLst/>
              <a:gdLst/>
              <a:ahLst/>
              <a:cxnLst/>
              <a:rect l="l" t="t" r="r" b="b"/>
              <a:pathLst>
                <a:path w="3451" h="3447" extrusionOk="0">
                  <a:moveTo>
                    <a:pt x="1" y="0"/>
                  </a:moveTo>
                  <a:lnTo>
                    <a:pt x="1" y="3447"/>
                  </a:lnTo>
                  <a:lnTo>
                    <a:pt x="3451" y="3447"/>
                  </a:lnTo>
                  <a:lnTo>
                    <a:pt x="34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907;p51">
              <a:extLst>
                <a:ext uri="{FF2B5EF4-FFF2-40B4-BE49-F238E27FC236}">
                  <a16:creationId xmlns:a16="http://schemas.microsoft.com/office/drawing/2014/main" id="{53469E6B-8B76-48B3-8891-A4202B8E2177}"/>
                </a:ext>
              </a:extLst>
            </p:cNvPr>
            <p:cNvSpPr/>
            <p:nvPr/>
          </p:nvSpPr>
          <p:spPr>
            <a:xfrm>
              <a:off x="3017561"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908;p51">
              <a:extLst>
                <a:ext uri="{FF2B5EF4-FFF2-40B4-BE49-F238E27FC236}">
                  <a16:creationId xmlns:a16="http://schemas.microsoft.com/office/drawing/2014/main" id="{9949CF8E-B56A-444F-9E5D-F2B734C644DD}"/>
                </a:ext>
              </a:extLst>
            </p:cNvPr>
            <p:cNvSpPr/>
            <p:nvPr/>
          </p:nvSpPr>
          <p:spPr>
            <a:xfrm>
              <a:off x="3018122" y="4254332"/>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909;p51">
              <a:extLst>
                <a:ext uri="{FF2B5EF4-FFF2-40B4-BE49-F238E27FC236}">
                  <a16:creationId xmlns:a16="http://schemas.microsoft.com/office/drawing/2014/main" id="{3526DE36-64CE-4683-BF66-94B87C502B70}"/>
                </a:ext>
              </a:extLst>
            </p:cNvPr>
            <p:cNvSpPr/>
            <p:nvPr/>
          </p:nvSpPr>
          <p:spPr>
            <a:xfrm>
              <a:off x="2963828" y="446872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910;p51">
              <a:extLst>
                <a:ext uri="{FF2B5EF4-FFF2-40B4-BE49-F238E27FC236}">
                  <a16:creationId xmlns:a16="http://schemas.microsoft.com/office/drawing/2014/main" id="{1D015981-3631-4572-8FBC-51DCD9F27D8F}"/>
                </a:ext>
              </a:extLst>
            </p:cNvPr>
            <p:cNvSpPr/>
            <p:nvPr/>
          </p:nvSpPr>
          <p:spPr>
            <a:xfrm>
              <a:off x="2964373" y="4469267"/>
              <a:ext cx="53765" cy="53687"/>
            </a:xfrm>
            <a:custGeom>
              <a:avLst/>
              <a:gdLst/>
              <a:ahLst/>
              <a:cxnLst/>
              <a:rect l="l" t="t" r="r" b="b"/>
              <a:pathLst>
                <a:path w="3452" h="3447" extrusionOk="0">
                  <a:moveTo>
                    <a:pt x="0" y="0"/>
                  </a:moveTo>
                  <a:lnTo>
                    <a:pt x="0" y="3446"/>
                  </a:lnTo>
                  <a:lnTo>
                    <a:pt x="3452" y="3446"/>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911;p51">
              <a:extLst>
                <a:ext uri="{FF2B5EF4-FFF2-40B4-BE49-F238E27FC236}">
                  <a16:creationId xmlns:a16="http://schemas.microsoft.com/office/drawing/2014/main" id="{19005D5A-40CB-4FC7-B61B-3DFC91A34526}"/>
                </a:ext>
              </a:extLst>
            </p:cNvPr>
            <p:cNvSpPr/>
            <p:nvPr/>
          </p:nvSpPr>
          <p:spPr>
            <a:xfrm>
              <a:off x="2963828" y="4361239"/>
              <a:ext cx="54855" cy="54840"/>
            </a:xfrm>
            <a:custGeom>
              <a:avLst/>
              <a:gdLst/>
              <a:ahLst/>
              <a:cxnLst/>
              <a:rect l="l" t="t" r="r" b="b"/>
              <a:pathLst>
                <a:path w="3522" h="3521" extrusionOk="0">
                  <a:moveTo>
                    <a:pt x="1" y="0"/>
                  </a:moveTo>
                  <a:lnTo>
                    <a:pt x="1" y="3520"/>
                  </a:lnTo>
                  <a:lnTo>
                    <a:pt x="3521"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912;p51">
              <a:extLst>
                <a:ext uri="{FF2B5EF4-FFF2-40B4-BE49-F238E27FC236}">
                  <a16:creationId xmlns:a16="http://schemas.microsoft.com/office/drawing/2014/main" id="{C92EF690-3BB1-4627-B7CA-3BF416AB3A95}"/>
                </a:ext>
              </a:extLst>
            </p:cNvPr>
            <p:cNvSpPr/>
            <p:nvPr/>
          </p:nvSpPr>
          <p:spPr>
            <a:xfrm>
              <a:off x="2964373" y="436176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913;p51">
              <a:extLst>
                <a:ext uri="{FF2B5EF4-FFF2-40B4-BE49-F238E27FC236}">
                  <a16:creationId xmlns:a16="http://schemas.microsoft.com/office/drawing/2014/main" id="{AB0589CF-30A0-4B29-B86A-372E0CF9A67A}"/>
                </a:ext>
              </a:extLst>
            </p:cNvPr>
            <p:cNvSpPr/>
            <p:nvPr/>
          </p:nvSpPr>
          <p:spPr>
            <a:xfrm>
              <a:off x="2963828" y="4307552"/>
              <a:ext cx="54855" cy="54793"/>
            </a:xfrm>
            <a:custGeom>
              <a:avLst/>
              <a:gdLst/>
              <a:ahLst/>
              <a:cxnLst/>
              <a:rect l="l" t="t" r="r" b="b"/>
              <a:pathLst>
                <a:path w="3522" h="3518" extrusionOk="0">
                  <a:moveTo>
                    <a:pt x="1" y="1"/>
                  </a:moveTo>
                  <a:lnTo>
                    <a:pt x="1" y="3517"/>
                  </a:lnTo>
                  <a:lnTo>
                    <a:pt x="3521" y="3517"/>
                  </a:lnTo>
                  <a:lnTo>
                    <a:pt x="35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914;p51">
              <a:extLst>
                <a:ext uri="{FF2B5EF4-FFF2-40B4-BE49-F238E27FC236}">
                  <a16:creationId xmlns:a16="http://schemas.microsoft.com/office/drawing/2014/main" id="{101E6809-9D61-4A96-A18C-D1CB5E31D001}"/>
                </a:ext>
              </a:extLst>
            </p:cNvPr>
            <p:cNvSpPr/>
            <p:nvPr/>
          </p:nvSpPr>
          <p:spPr>
            <a:xfrm>
              <a:off x="2964373" y="4308097"/>
              <a:ext cx="53765" cy="53687"/>
            </a:xfrm>
            <a:custGeom>
              <a:avLst/>
              <a:gdLst/>
              <a:ahLst/>
              <a:cxnLst/>
              <a:rect l="l" t="t" r="r" b="b"/>
              <a:pathLst>
                <a:path w="3452" h="3447" extrusionOk="0">
                  <a:moveTo>
                    <a:pt x="0" y="0"/>
                  </a:moveTo>
                  <a:lnTo>
                    <a:pt x="0" y="3447"/>
                  </a:lnTo>
                  <a:lnTo>
                    <a:pt x="3452" y="3447"/>
                  </a:lnTo>
                  <a:lnTo>
                    <a:pt x="3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915;p51">
              <a:extLst>
                <a:ext uri="{FF2B5EF4-FFF2-40B4-BE49-F238E27FC236}">
                  <a16:creationId xmlns:a16="http://schemas.microsoft.com/office/drawing/2014/main" id="{9E4D6DD9-F822-429E-8415-D1F37DBBE57D}"/>
                </a:ext>
              </a:extLst>
            </p:cNvPr>
            <p:cNvSpPr/>
            <p:nvPr/>
          </p:nvSpPr>
          <p:spPr>
            <a:xfrm>
              <a:off x="2963828" y="425380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916;p51">
              <a:extLst>
                <a:ext uri="{FF2B5EF4-FFF2-40B4-BE49-F238E27FC236}">
                  <a16:creationId xmlns:a16="http://schemas.microsoft.com/office/drawing/2014/main" id="{1521D6D6-BC2D-4075-9F52-D2D36361F423}"/>
                </a:ext>
              </a:extLst>
            </p:cNvPr>
            <p:cNvSpPr/>
            <p:nvPr/>
          </p:nvSpPr>
          <p:spPr>
            <a:xfrm>
              <a:off x="2964373" y="4254332"/>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917;p51">
              <a:extLst>
                <a:ext uri="{FF2B5EF4-FFF2-40B4-BE49-F238E27FC236}">
                  <a16:creationId xmlns:a16="http://schemas.microsoft.com/office/drawing/2014/main" id="{0AB8B544-EA15-4D23-8AA9-73D65DD25551}"/>
                </a:ext>
              </a:extLst>
            </p:cNvPr>
            <p:cNvSpPr/>
            <p:nvPr/>
          </p:nvSpPr>
          <p:spPr>
            <a:xfrm>
              <a:off x="2910141" y="446872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918;p51">
              <a:extLst>
                <a:ext uri="{FF2B5EF4-FFF2-40B4-BE49-F238E27FC236}">
                  <a16:creationId xmlns:a16="http://schemas.microsoft.com/office/drawing/2014/main" id="{178C7F28-DE0E-4897-84F0-0F928B578D34}"/>
                </a:ext>
              </a:extLst>
            </p:cNvPr>
            <p:cNvSpPr/>
            <p:nvPr/>
          </p:nvSpPr>
          <p:spPr>
            <a:xfrm>
              <a:off x="2910141" y="4361239"/>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919;p51">
              <a:extLst>
                <a:ext uri="{FF2B5EF4-FFF2-40B4-BE49-F238E27FC236}">
                  <a16:creationId xmlns:a16="http://schemas.microsoft.com/office/drawing/2014/main" id="{4EDAE7F7-FB9D-4F5B-825A-B953A4E2107D}"/>
                </a:ext>
              </a:extLst>
            </p:cNvPr>
            <p:cNvSpPr/>
            <p:nvPr/>
          </p:nvSpPr>
          <p:spPr>
            <a:xfrm>
              <a:off x="2910670" y="436176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920;p51">
              <a:extLst>
                <a:ext uri="{FF2B5EF4-FFF2-40B4-BE49-F238E27FC236}">
                  <a16:creationId xmlns:a16="http://schemas.microsoft.com/office/drawing/2014/main" id="{A6920F5B-E58E-4C80-954C-D362AF0AE054}"/>
                </a:ext>
              </a:extLst>
            </p:cNvPr>
            <p:cNvSpPr/>
            <p:nvPr/>
          </p:nvSpPr>
          <p:spPr>
            <a:xfrm>
              <a:off x="2910141" y="4307552"/>
              <a:ext cx="54793" cy="54793"/>
            </a:xfrm>
            <a:custGeom>
              <a:avLst/>
              <a:gdLst/>
              <a:ahLst/>
              <a:cxnLst/>
              <a:rect l="l" t="t" r="r" b="b"/>
              <a:pathLst>
                <a:path w="3518" h="3518" extrusionOk="0">
                  <a:moveTo>
                    <a:pt x="0" y="1"/>
                  </a:moveTo>
                  <a:lnTo>
                    <a:pt x="0" y="3517"/>
                  </a:lnTo>
                  <a:lnTo>
                    <a:pt x="3518" y="3517"/>
                  </a:lnTo>
                  <a:lnTo>
                    <a:pt x="35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921;p51">
              <a:extLst>
                <a:ext uri="{FF2B5EF4-FFF2-40B4-BE49-F238E27FC236}">
                  <a16:creationId xmlns:a16="http://schemas.microsoft.com/office/drawing/2014/main" id="{A0FBBAA2-3B97-4F68-A65F-33867A3CB0CA}"/>
                </a:ext>
              </a:extLst>
            </p:cNvPr>
            <p:cNvSpPr/>
            <p:nvPr/>
          </p:nvSpPr>
          <p:spPr>
            <a:xfrm>
              <a:off x="2910670" y="4308097"/>
              <a:ext cx="53718" cy="53687"/>
            </a:xfrm>
            <a:custGeom>
              <a:avLst/>
              <a:gdLst/>
              <a:ahLst/>
              <a:cxnLst/>
              <a:rect l="l" t="t" r="r" b="b"/>
              <a:pathLst>
                <a:path w="3449" h="3447" extrusionOk="0">
                  <a:moveTo>
                    <a:pt x="1" y="0"/>
                  </a:moveTo>
                  <a:lnTo>
                    <a:pt x="1" y="3447"/>
                  </a:lnTo>
                  <a:lnTo>
                    <a:pt x="3448" y="3447"/>
                  </a:lnTo>
                  <a:lnTo>
                    <a:pt x="34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922;p51">
              <a:extLst>
                <a:ext uri="{FF2B5EF4-FFF2-40B4-BE49-F238E27FC236}">
                  <a16:creationId xmlns:a16="http://schemas.microsoft.com/office/drawing/2014/main" id="{83F89E8B-CF06-49D2-8370-89ACBFF282C0}"/>
                </a:ext>
              </a:extLst>
            </p:cNvPr>
            <p:cNvSpPr/>
            <p:nvPr/>
          </p:nvSpPr>
          <p:spPr>
            <a:xfrm>
              <a:off x="2910141" y="425380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923;p51">
              <a:extLst>
                <a:ext uri="{FF2B5EF4-FFF2-40B4-BE49-F238E27FC236}">
                  <a16:creationId xmlns:a16="http://schemas.microsoft.com/office/drawing/2014/main" id="{77E404D5-4E86-4530-BD15-729A80166C3B}"/>
                </a:ext>
              </a:extLst>
            </p:cNvPr>
            <p:cNvSpPr/>
            <p:nvPr/>
          </p:nvSpPr>
          <p:spPr>
            <a:xfrm>
              <a:off x="2910670" y="4254332"/>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924;p51">
              <a:extLst>
                <a:ext uri="{FF2B5EF4-FFF2-40B4-BE49-F238E27FC236}">
                  <a16:creationId xmlns:a16="http://schemas.microsoft.com/office/drawing/2014/main" id="{73EEF1D6-4CD0-4468-AC89-0D8A6738A184}"/>
                </a:ext>
              </a:extLst>
            </p:cNvPr>
            <p:cNvSpPr/>
            <p:nvPr/>
          </p:nvSpPr>
          <p:spPr>
            <a:xfrm>
              <a:off x="2856407" y="4361239"/>
              <a:ext cx="54840" cy="54840"/>
            </a:xfrm>
            <a:custGeom>
              <a:avLst/>
              <a:gdLst/>
              <a:ahLst/>
              <a:cxnLst/>
              <a:rect l="l" t="t" r="r" b="b"/>
              <a:pathLst>
                <a:path w="3521" h="3521" extrusionOk="0">
                  <a:moveTo>
                    <a:pt x="0" y="0"/>
                  </a:moveTo>
                  <a:lnTo>
                    <a:pt x="0" y="3520"/>
                  </a:lnTo>
                  <a:lnTo>
                    <a:pt x="3520" y="3520"/>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925;p51">
              <a:extLst>
                <a:ext uri="{FF2B5EF4-FFF2-40B4-BE49-F238E27FC236}">
                  <a16:creationId xmlns:a16="http://schemas.microsoft.com/office/drawing/2014/main" id="{F95F5ABA-672F-4E99-AE59-265A3011C1D9}"/>
                </a:ext>
              </a:extLst>
            </p:cNvPr>
            <p:cNvSpPr/>
            <p:nvPr/>
          </p:nvSpPr>
          <p:spPr>
            <a:xfrm>
              <a:off x="2856407" y="4307552"/>
              <a:ext cx="54840" cy="54793"/>
            </a:xfrm>
            <a:custGeom>
              <a:avLst/>
              <a:gdLst/>
              <a:ahLst/>
              <a:cxnLst/>
              <a:rect l="l" t="t" r="r" b="b"/>
              <a:pathLst>
                <a:path w="3521" h="3518" extrusionOk="0">
                  <a:moveTo>
                    <a:pt x="0" y="1"/>
                  </a:moveTo>
                  <a:lnTo>
                    <a:pt x="0" y="3517"/>
                  </a:lnTo>
                  <a:lnTo>
                    <a:pt x="3520" y="3517"/>
                  </a:lnTo>
                  <a:lnTo>
                    <a:pt x="35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926;p51">
              <a:extLst>
                <a:ext uri="{FF2B5EF4-FFF2-40B4-BE49-F238E27FC236}">
                  <a16:creationId xmlns:a16="http://schemas.microsoft.com/office/drawing/2014/main" id="{0348AE05-6C91-49D6-9800-1AD88165BD57}"/>
                </a:ext>
              </a:extLst>
            </p:cNvPr>
            <p:cNvSpPr/>
            <p:nvPr/>
          </p:nvSpPr>
          <p:spPr>
            <a:xfrm>
              <a:off x="2856407" y="425380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6927;p51">
              <a:extLst>
                <a:ext uri="{FF2B5EF4-FFF2-40B4-BE49-F238E27FC236}">
                  <a16:creationId xmlns:a16="http://schemas.microsoft.com/office/drawing/2014/main" id="{54F7B855-8AEE-4EB6-9175-1B94D579A377}"/>
                </a:ext>
              </a:extLst>
            </p:cNvPr>
            <p:cNvGrpSpPr/>
            <p:nvPr/>
          </p:nvGrpSpPr>
          <p:grpSpPr>
            <a:xfrm>
              <a:off x="2856407" y="3717135"/>
              <a:ext cx="699536" cy="860114"/>
              <a:chOff x="2856407" y="3717135"/>
              <a:chExt cx="699536" cy="860114"/>
            </a:xfrm>
          </p:grpSpPr>
          <p:sp>
            <p:nvSpPr>
              <p:cNvPr id="367" name="Google Shape;6928;p51">
                <a:extLst>
                  <a:ext uri="{FF2B5EF4-FFF2-40B4-BE49-F238E27FC236}">
                    <a16:creationId xmlns:a16="http://schemas.microsoft.com/office/drawing/2014/main" id="{476B7375-AF1B-4B62-85BE-2D19D8441683}"/>
                  </a:ext>
                </a:extLst>
              </p:cNvPr>
              <p:cNvSpPr/>
              <p:nvPr/>
            </p:nvSpPr>
            <p:spPr>
              <a:xfrm>
                <a:off x="350108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929;p51">
                <a:extLst>
                  <a:ext uri="{FF2B5EF4-FFF2-40B4-BE49-F238E27FC236}">
                    <a16:creationId xmlns:a16="http://schemas.microsoft.com/office/drawing/2014/main" id="{0F36A813-FFFB-4F29-8232-D1D2F1646BCD}"/>
                  </a:ext>
                </a:extLst>
              </p:cNvPr>
              <p:cNvSpPr/>
              <p:nvPr/>
            </p:nvSpPr>
            <p:spPr>
              <a:xfrm>
                <a:off x="350163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930;p51">
                <a:extLst>
                  <a:ext uri="{FF2B5EF4-FFF2-40B4-BE49-F238E27FC236}">
                    <a16:creationId xmlns:a16="http://schemas.microsoft.com/office/drawing/2014/main" id="{297130F2-35B1-488B-986B-7A168EFDE458}"/>
                  </a:ext>
                </a:extLst>
              </p:cNvPr>
              <p:cNvSpPr/>
              <p:nvPr/>
            </p:nvSpPr>
            <p:spPr>
              <a:xfrm>
                <a:off x="3501632" y="436176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931;p51">
                <a:extLst>
                  <a:ext uri="{FF2B5EF4-FFF2-40B4-BE49-F238E27FC236}">
                    <a16:creationId xmlns:a16="http://schemas.microsoft.com/office/drawing/2014/main" id="{3E8BBCC2-3155-4E1E-A0C1-332BCF409F3A}"/>
                  </a:ext>
                </a:extLst>
              </p:cNvPr>
              <p:cNvSpPr/>
              <p:nvPr/>
            </p:nvSpPr>
            <p:spPr>
              <a:xfrm>
                <a:off x="3501632" y="4308097"/>
                <a:ext cx="53749" cy="53687"/>
              </a:xfrm>
              <a:custGeom>
                <a:avLst/>
                <a:gdLst/>
                <a:ahLst/>
                <a:cxnLst/>
                <a:rect l="l" t="t" r="r" b="b"/>
                <a:pathLst>
                  <a:path w="3451" h="3447" extrusionOk="0">
                    <a:moveTo>
                      <a:pt x="0" y="0"/>
                    </a:moveTo>
                    <a:lnTo>
                      <a:pt x="0" y="3447"/>
                    </a:lnTo>
                    <a:lnTo>
                      <a:pt x="3450" y="3447"/>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932;p51">
                <a:extLst>
                  <a:ext uri="{FF2B5EF4-FFF2-40B4-BE49-F238E27FC236}">
                    <a16:creationId xmlns:a16="http://schemas.microsoft.com/office/drawing/2014/main" id="{C62428DF-4E51-4AD7-9CAA-9275E0655698}"/>
                  </a:ext>
                </a:extLst>
              </p:cNvPr>
              <p:cNvSpPr/>
              <p:nvPr/>
            </p:nvSpPr>
            <p:spPr>
              <a:xfrm>
                <a:off x="3501632" y="4254332"/>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933;p51">
                <a:extLst>
                  <a:ext uri="{FF2B5EF4-FFF2-40B4-BE49-F238E27FC236}">
                    <a16:creationId xmlns:a16="http://schemas.microsoft.com/office/drawing/2014/main" id="{C6CFC9E6-F670-422D-8E42-C7D8E19D27DA}"/>
                  </a:ext>
                </a:extLst>
              </p:cNvPr>
              <p:cNvSpPr/>
              <p:nvPr/>
            </p:nvSpPr>
            <p:spPr>
              <a:xfrm>
                <a:off x="3447883" y="4469267"/>
                <a:ext cx="53765" cy="53687"/>
              </a:xfrm>
              <a:custGeom>
                <a:avLst/>
                <a:gdLst/>
                <a:ahLst/>
                <a:cxnLst/>
                <a:rect l="l" t="t" r="r" b="b"/>
                <a:pathLst>
                  <a:path w="3452" h="3447" extrusionOk="0">
                    <a:moveTo>
                      <a:pt x="1" y="0"/>
                    </a:moveTo>
                    <a:lnTo>
                      <a:pt x="1" y="3446"/>
                    </a:lnTo>
                    <a:lnTo>
                      <a:pt x="3451" y="3446"/>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934;p51">
                <a:extLst>
                  <a:ext uri="{FF2B5EF4-FFF2-40B4-BE49-F238E27FC236}">
                    <a16:creationId xmlns:a16="http://schemas.microsoft.com/office/drawing/2014/main" id="{CAC6C2BB-20C8-44CB-9632-C01D5B7E3C2F}"/>
                  </a:ext>
                </a:extLst>
              </p:cNvPr>
              <p:cNvSpPr/>
              <p:nvPr/>
            </p:nvSpPr>
            <p:spPr>
              <a:xfrm>
                <a:off x="344733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935;p51">
                <a:extLst>
                  <a:ext uri="{FF2B5EF4-FFF2-40B4-BE49-F238E27FC236}">
                    <a16:creationId xmlns:a16="http://schemas.microsoft.com/office/drawing/2014/main" id="{F6718F6A-9072-4A93-9215-5E0A3B8D62B3}"/>
                  </a:ext>
                </a:extLst>
              </p:cNvPr>
              <p:cNvSpPr/>
              <p:nvPr/>
            </p:nvSpPr>
            <p:spPr>
              <a:xfrm>
                <a:off x="3447883" y="4415503"/>
                <a:ext cx="53765" cy="53780"/>
              </a:xfrm>
              <a:custGeom>
                <a:avLst/>
                <a:gdLst/>
                <a:ahLst/>
                <a:cxnLst/>
                <a:rect l="l" t="t" r="r" b="b"/>
                <a:pathLst>
                  <a:path w="3452"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936;p51">
                <a:extLst>
                  <a:ext uri="{FF2B5EF4-FFF2-40B4-BE49-F238E27FC236}">
                    <a16:creationId xmlns:a16="http://schemas.microsoft.com/office/drawing/2014/main" id="{0A7F177D-E2E7-4840-8DB5-AFA0A8AEA3E9}"/>
                  </a:ext>
                </a:extLst>
              </p:cNvPr>
              <p:cNvSpPr/>
              <p:nvPr/>
            </p:nvSpPr>
            <p:spPr>
              <a:xfrm>
                <a:off x="344733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937;p51">
                <a:extLst>
                  <a:ext uri="{FF2B5EF4-FFF2-40B4-BE49-F238E27FC236}">
                    <a16:creationId xmlns:a16="http://schemas.microsoft.com/office/drawing/2014/main" id="{2AA455F5-F8D8-40F5-9E6F-015E7258D7B5}"/>
                  </a:ext>
                </a:extLst>
              </p:cNvPr>
              <p:cNvSpPr/>
              <p:nvPr/>
            </p:nvSpPr>
            <p:spPr>
              <a:xfrm>
                <a:off x="3447883" y="4200599"/>
                <a:ext cx="53765" cy="53749"/>
              </a:xfrm>
              <a:custGeom>
                <a:avLst/>
                <a:gdLst/>
                <a:ahLst/>
                <a:cxnLst/>
                <a:rect l="l" t="t" r="r" b="b"/>
                <a:pathLst>
                  <a:path w="3452"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938;p51">
                <a:extLst>
                  <a:ext uri="{FF2B5EF4-FFF2-40B4-BE49-F238E27FC236}">
                    <a16:creationId xmlns:a16="http://schemas.microsoft.com/office/drawing/2014/main" id="{824E8B87-37FD-4EAD-8CFC-9C26009D7C11}"/>
                  </a:ext>
                </a:extLst>
              </p:cNvPr>
              <p:cNvSpPr/>
              <p:nvPr/>
            </p:nvSpPr>
            <p:spPr>
              <a:xfrm>
                <a:off x="3393666" y="4522425"/>
                <a:ext cx="54777" cy="54824"/>
              </a:xfrm>
              <a:custGeom>
                <a:avLst/>
                <a:gdLst/>
                <a:ahLst/>
                <a:cxnLst/>
                <a:rect l="l" t="t" r="r" b="b"/>
                <a:pathLst>
                  <a:path w="3517" h="3520" extrusionOk="0">
                    <a:moveTo>
                      <a:pt x="0" y="0"/>
                    </a:moveTo>
                    <a:lnTo>
                      <a:pt x="0" y="3519"/>
                    </a:lnTo>
                    <a:lnTo>
                      <a:pt x="3516" y="3519"/>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939;p51">
                <a:extLst>
                  <a:ext uri="{FF2B5EF4-FFF2-40B4-BE49-F238E27FC236}">
                    <a16:creationId xmlns:a16="http://schemas.microsoft.com/office/drawing/2014/main" id="{6B887AAD-4108-475F-A527-B5CFD28CC098}"/>
                  </a:ext>
                </a:extLst>
              </p:cNvPr>
              <p:cNvSpPr/>
              <p:nvPr/>
            </p:nvSpPr>
            <p:spPr>
              <a:xfrm>
                <a:off x="3394196" y="4522939"/>
                <a:ext cx="53703" cy="53765"/>
              </a:xfrm>
              <a:custGeom>
                <a:avLst/>
                <a:gdLst/>
                <a:ahLst/>
                <a:cxnLst/>
                <a:rect l="l" t="t" r="r" b="b"/>
                <a:pathLst>
                  <a:path w="3448" h="3452" extrusionOk="0">
                    <a:moveTo>
                      <a:pt x="0" y="0"/>
                    </a:moveTo>
                    <a:lnTo>
                      <a:pt x="0"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940;p51">
                <a:extLst>
                  <a:ext uri="{FF2B5EF4-FFF2-40B4-BE49-F238E27FC236}">
                    <a16:creationId xmlns:a16="http://schemas.microsoft.com/office/drawing/2014/main" id="{69A0FAFD-6CEF-4C91-B650-A3643A7E6705}"/>
                  </a:ext>
                </a:extLst>
              </p:cNvPr>
              <p:cNvSpPr/>
              <p:nvPr/>
            </p:nvSpPr>
            <p:spPr>
              <a:xfrm>
                <a:off x="3393666" y="4414973"/>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941;p51">
                <a:extLst>
                  <a:ext uri="{FF2B5EF4-FFF2-40B4-BE49-F238E27FC236}">
                    <a16:creationId xmlns:a16="http://schemas.microsoft.com/office/drawing/2014/main" id="{053DC5CA-3E7C-4D07-94DD-DFF6255FF986}"/>
                  </a:ext>
                </a:extLst>
              </p:cNvPr>
              <p:cNvSpPr/>
              <p:nvPr/>
            </p:nvSpPr>
            <p:spPr>
              <a:xfrm>
                <a:off x="3394196" y="4415503"/>
                <a:ext cx="53703" cy="53780"/>
              </a:xfrm>
              <a:custGeom>
                <a:avLst/>
                <a:gdLst/>
                <a:ahLst/>
                <a:cxnLst/>
                <a:rect l="l" t="t" r="r" b="b"/>
                <a:pathLst>
                  <a:path w="3448" h="3453" extrusionOk="0">
                    <a:moveTo>
                      <a:pt x="0" y="1"/>
                    </a:moveTo>
                    <a:lnTo>
                      <a:pt x="0"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942;p51">
                <a:extLst>
                  <a:ext uri="{FF2B5EF4-FFF2-40B4-BE49-F238E27FC236}">
                    <a16:creationId xmlns:a16="http://schemas.microsoft.com/office/drawing/2014/main" id="{5C0F9998-09EA-44BE-9BB0-A664488C62B9}"/>
                  </a:ext>
                </a:extLst>
              </p:cNvPr>
              <p:cNvSpPr/>
              <p:nvPr/>
            </p:nvSpPr>
            <p:spPr>
              <a:xfrm>
                <a:off x="3393666" y="4200069"/>
                <a:ext cx="54777" cy="54840"/>
              </a:xfrm>
              <a:custGeom>
                <a:avLst/>
                <a:gdLst/>
                <a:ahLst/>
                <a:cxnLst/>
                <a:rect l="l" t="t" r="r" b="b"/>
                <a:pathLst>
                  <a:path w="3517" h="3521" extrusionOk="0">
                    <a:moveTo>
                      <a:pt x="0" y="0"/>
                    </a:moveTo>
                    <a:lnTo>
                      <a:pt x="0" y="3521"/>
                    </a:lnTo>
                    <a:lnTo>
                      <a:pt x="3516" y="3521"/>
                    </a:lnTo>
                    <a:lnTo>
                      <a:pt x="3516"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943;p51">
                <a:extLst>
                  <a:ext uri="{FF2B5EF4-FFF2-40B4-BE49-F238E27FC236}">
                    <a16:creationId xmlns:a16="http://schemas.microsoft.com/office/drawing/2014/main" id="{D9F16279-0558-4405-8A66-87F10B53539B}"/>
                  </a:ext>
                </a:extLst>
              </p:cNvPr>
              <p:cNvSpPr/>
              <p:nvPr/>
            </p:nvSpPr>
            <p:spPr>
              <a:xfrm>
                <a:off x="3394196" y="4200599"/>
                <a:ext cx="53703" cy="53749"/>
              </a:xfrm>
              <a:custGeom>
                <a:avLst/>
                <a:gdLst/>
                <a:ahLst/>
                <a:cxnLst/>
                <a:rect l="l" t="t" r="r" b="b"/>
                <a:pathLst>
                  <a:path w="3448" h="3451" extrusionOk="0">
                    <a:moveTo>
                      <a:pt x="0" y="1"/>
                    </a:moveTo>
                    <a:lnTo>
                      <a:pt x="0"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944;p51">
                <a:extLst>
                  <a:ext uri="{FF2B5EF4-FFF2-40B4-BE49-F238E27FC236}">
                    <a16:creationId xmlns:a16="http://schemas.microsoft.com/office/drawing/2014/main" id="{0082AB1C-CAB9-4A82-92E0-42B0E7006CCE}"/>
                  </a:ext>
                </a:extLst>
              </p:cNvPr>
              <p:cNvSpPr/>
              <p:nvPr/>
            </p:nvSpPr>
            <p:spPr>
              <a:xfrm>
                <a:off x="3339917"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945;p51">
                <a:extLst>
                  <a:ext uri="{FF2B5EF4-FFF2-40B4-BE49-F238E27FC236}">
                    <a16:creationId xmlns:a16="http://schemas.microsoft.com/office/drawing/2014/main" id="{C31C746B-9199-4BD3-B1DC-18736AC175F8}"/>
                  </a:ext>
                </a:extLst>
              </p:cNvPr>
              <p:cNvSpPr/>
              <p:nvPr/>
            </p:nvSpPr>
            <p:spPr>
              <a:xfrm>
                <a:off x="3340462" y="4522939"/>
                <a:ext cx="53749" cy="53765"/>
              </a:xfrm>
              <a:custGeom>
                <a:avLst/>
                <a:gdLst/>
                <a:ahLst/>
                <a:cxnLst/>
                <a:rect l="l" t="t" r="r" b="b"/>
                <a:pathLst>
                  <a:path w="3451" h="3452" extrusionOk="0">
                    <a:moveTo>
                      <a:pt x="0" y="0"/>
                    </a:moveTo>
                    <a:lnTo>
                      <a:pt x="0" y="3452"/>
                    </a:lnTo>
                    <a:lnTo>
                      <a:pt x="3450" y="3452"/>
                    </a:lnTo>
                    <a:lnTo>
                      <a:pt x="34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946;p51">
                <a:extLst>
                  <a:ext uri="{FF2B5EF4-FFF2-40B4-BE49-F238E27FC236}">
                    <a16:creationId xmlns:a16="http://schemas.microsoft.com/office/drawing/2014/main" id="{737055BB-4EFA-4B8C-986D-DF8090ADF459}"/>
                  </a:ext>
                </a:extLst>
              </p:cNvPr>
              <p:cNvSpPr/>
              <p:nvPr/>
            </p:nvSpPr>
            <p:spPr>
              <a:xfrm>
                <a:off x="3339917"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947;p51">
                <a:extLst>
                  <a:ext uri="{FF2B5EF4-FFF2-40B4-BE49-F238E27FC236}">
                    <a16:creationId xmlns:a16="http://schemas.microsoft.com/office/drawing/2014/main" id="{F5D88761-7640-418A-9B6D-8BF940AA7761}"/>
                  </a:ext>
                </a:extLst>
              </p:cNvPr>
              <p:cNvSpPr/>
              <p:nvPr/>
            </p:nvSpPr>
            <p:spPr>
              <a:xfrm>
                <a:off x="3340462" y="4415503"/>
                <a:ext cx="53749" cy="53780"/>
              </a:xfrm>
              <a:custGeom>
                <a:avLst/>
                <a:gdLst/>
                <a:ahLst/>
                <a:cxnLst/>
                <a:rect l="l" t="t" r="r" b="b"/>
                <a:pathLst>
                  <a:path w="3451" h="3453" extrusionOk="0">
                    <a:moveTo>
                      <a:pt x="0" y="1"/>
                    </a:moveTo>
                    <a:lnTo>
                      <a:pt x="0" y="3452"/>
                    </a:lnTo>
                    <a:lnTo>
                      <a:pt x="3450" y="3452"/>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948;p51">
                <a:extLst>
                  <a:ext uri="{FF2B5EF4-FFF2-40B4-BE49-F238E27FC236}">
                    <a16:creationId xmlns:a16="http://schemas.microsoft.com/office/drawing/2014/main" id="{BEC21883-FFC8-45F1-B00A-28EAF3C406DE}"/>
                  </a:ext>
                </a:extLst>
              </p:cNvPr>
              <p:cNvSpPr/>
              <p:nvPr/>
            </p:nvSpPr>
            <p:spPr>
              <a:xfrm>
                <a:off x="3339917"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949;p51">
                <a:extLst>
                  <a:ext uri="{FF2B5EF4-FFF2-40B4-BE49-F238E27FC236}">
                    <a16:creationId xmlns:a16="http://schemas.microsoft.com/office/drawing/2014/main" id="{5F28DBBC-025B-447A-BE4B-38823BBB9C25}"/>
                  </a:ext>
                </a:extLst>
              </p:cNvPr>
              <p:cNvSpPr/>
              <p:nvPr/>
            </p:nvSpPr>
            <p:spPr>
              <a:xfrm>
                <a:off x="3340462" y="4200599"/>
                <a:ext cx="53749" cy="53749"/>
              </a:xfrm>
              <a:custGeom>
                <a:avLst/>
                <a:gdLst/>
                <a:ahLst/>
                <a:cxnLst/>
                <a:rect l="l" t="t" r="r" b="b"/>
                <a:pathLst>
                  <a:path w="3451" h="3451" extrusionOk="0">
                    <a:moveTo>
                      <a:pt x="0" y="1"/>
                    </a:moveTo>
                    <a:lnTo>
                      <a:pt x="0" y="3451"/>
                    </a:lnTo>
                    <a:lnTo>
                      <a:pt x="3450" y="3451"/>
                    </a:lnTo>
                    <a:lnTo>
                      <a:pt x="3450"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950;p51">
                <a:extLst>
                  <a:ext uri="{FF2B5EF4-FFF2-40B4-BE49-F238E27FC236}">
                    <a16:creationId xmlns:a16="http://schemas.microsoft.com/office/drawing/2014/main" id="{ECE8E113-B82D-4D49-810F-8DDE9F5E7B83}"/>
                  </a:ext>
                </a:extLst>
              </p:cNvPr>
              <p:cNvSpPr/>
              <p:nvPr/>
            </p:nvSpPr>
            <p:spPr>
              <a:xfrm>
                <a:off x="3286168" y="4522425"/>
                <a:ext cx="54840" cy="54824"/>
              </a:xfrm>
              <a:custGeom>
                <a:avLst/>
                <a:gdLst/>
                <a:ahLst/>
                <a:cxnLst/>
                <a:rect l="l" t="t" r="r" b="b"/>
                <a:pathLst>
                  <a:path w="3521" h="3520" extrusionOk="0">
                    <a:moveTo>
                      <a:pt x="0" y="0"/>
                    </a:moveTo>
                    <a:lnTo>
                      <a:pt x="0"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951;p51">
                <a:extLst>
                  <a:ext uri="{FF2B5EF4-FFF2-40B4-BE49-F238E27FC236}">
                    <a16:creationId xmlns:a16="http://schemas.microsoft.com/office/drawing/2014/main" id="{6680F098-57A0-42D6-A1A8-DB1E4014259D}"/>
                  </a:ext>
                </a:extLst>
              </p:cNvPr>
              <p:cNvSpPr/>
              <p:nvPr/>
            </p:nvSpPr>
            <p:spPr>
              <a:xfrm>
                <a:off x="3286697" y="4522939"/>
                <a:ext cx="53780" cy="53765"/>
              </a:xfrm>
              <a:custGeom>
                <a:avLst/>
                <a:gdLst/>
                <a:ahLst/>
                <a:cxnLst/>
                <a:rect l="l" t="t" r="r" b="b"/>
                <a:pathLst>
                  <a:path w="3453" h="3452" extrusionOk="0">
                    <a:moveTo>
                      <a:pt x="1" y="0"/>
                    </a:moveTo>
                    <a:lnTo>
                      <a:pt x="1"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952;p51">
                <a:extLst>
                  <a:ext uri="{FF2B5EF4-FFF2-40B4-BE49-F238E27FC236}">
                    <a16:creationId xmlns:a16="http://schemas.microsoft.com/office/drawing/2014/main" id="{921AAEA5-5EA5-4142-8631-24D033A1AAF0}"/>
                  </a:ext>
                </a:extLst>
              </p:cNvPr>
              <p:cNvSpPr/>
              <p:nvPr/>
            </p:nvSpPr>
            <p:spPr>
              <a:xfrm>
                <a:off x="3286168" y="4414973"/>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953;p51">
                <a:extLst>
                  <a:ext uri="{FF2B5EF4-FFF2-40B4-BE49-F238E27FC236}">
                    <a16:creationId xmlns:a16="http://schemas.microsoft.com/office/drawing/2014/main" id="{EA7041D5-5AC4-46C2-8E0B-14EDCF9B0CBB}"/>
                  </a:ext>
                </a:extLst>
              </p:cNvPr>
              <p:cNvSpPr/>
              <p:nvPr/>
            </p:nvSpPr>
            <p:spPr>
              <a:xfrm>
                <a:off x="3286697" y="4415503"/>
                <a:ext cx="53780" cy="53780"/>
              </a:xfrm>
              <a:custGeom>
                <a:avLst/>
                <a:gdLst/>
                <a:ahLst/>
                <a:cxnLst/>
                <a:rect l="l" t="t" r="r" b="b"/>
                <a:pathLst>
                  <a:path w="3453"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954;p51">
                <a:extLst>
                  <a:ext uri="{FF2B5EF4-FFF2-40B4-BE49-F238E27FC236}">
                    <a16:creationId xmlns:a16="http://schemas.microsoft.com/office/drawing/2014/main" id="{DFEB07E1-F613-4DA2-BE6C-8431551C9E3A}"/>
                  </a:ext>
                </a:extLst>
              </p:cNvPr>
              <p:cNvSpPr/>
              <p:nvPr/>
            </p:nvSpPr>
            <p:spPr>
              <a:xfrm>
                <a:off x="3286168" y="4200069"/>
                <a:ext cx="54840" cy="54840"/>
              </a:xfrm>
              <a:custGeom>
                <a:avLst/>
                <a:gdLst/>
                <a:ahLst/>
                <a:cxnLst/>
                <a:rect l="l" t="t" r="r" b="b"/>
                <a:pathLst>
                  <a:path w="3521" h="3521" extrusionOk="0">
                    <a:moveTo>
                      <a:pt x="0" y="0"/>
                    </a:moveTo>
                    <a:lnTo>
                      <a:pt x="0"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955;p51">
                <a:extLst>
                  <a:ext uri="{FF2B5EF4-FFF2-40B4-BE49-F238E27FC236}">
                    <a16:creationId xmlns:a16="http://schemas.microsoft.com/office/drawing/2014/main" id="{C9A0B631-8A1C-4A5D-9E39-C417647CE2F1}"/>
                  </a:ext>
                </a:extLst>
              </p:cNvPr>
              <p:cNvSpPr/>
              <p:nvPr/>
            </p:nvSpPr>
            <p:spPr>
              <a:xfrm>
                <a:off x="3286697" y="4200599"/>
                <a:ext cx="53780" cy="53749"/>
              </a:xfrm>
              <a:custGeom>
                <a:avLst/>
                <a:gdLst/>
                <a:ahLst/>
                <a:cxnLst/>
                <a:rect l="l" t="t" r="r" b="b"/>
                <a:pathLst>
                  <a:path w="3453"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956;p51">
                <a:extLst>
                  <a:ext uri="{FF2B5EF4-FFF2-40B4-BE49-F238E27FC236}">
                    <a16:creationId xmlns:a16="http://schemas.microsoft.com/office/drawing/2014/main" id="{10F1B432-FAD8-412A-8AAE-4518B6F4777C}"/>
                  </a:ext>
                </a:extLst>
              </p:cNvPr>
              <p:cNvSpPr/>
              <p:nvPr/>
            </p:nvSpPr>
            <p:spPr>
              <a:xfrm>
                <a:off x="3286697" y="4146927"/>
                <a:ext cx="53780" cy="53687"/>
              </a:xfrm>
              <a:custGeom>
                <a:avLst/>
                <a:gdLst/>
                <a:ahLst/>
                <a:cxnLst/>
                <a:rect l="l" t="t" r="r" b="b"/>
                <a:pathLst>
                  <a:path w="3453"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957;p51">
                <a:extLst>
                  <a:ext uri="{FF2B5EF4-FFF2-40B4-BE49-F238E27FC236}">
                    <a16:creationId xmlns:a16="http://schemas.microsoft.com/office/drawing/2014/main" id="{B5F3D3FD-B1D6-4582-8ED1-58F3258E425C}"/>
                  </a:ext>
                </a:extLst>
              </p:cNvPr>
              <p:cNvSpPr/>
              <p:nvPr/>
            </p:nvSpPr>
            <p:spPr>
              <a:xfrm>
                <a:off x="3286168" y="3824042"/>
                <a:ext cx="54840" cy="54840"/>
              </a:xfrm>
              <a:custGeom>
                <a:avLst/>
                <a:gdLst/>
                <a:ahLst/>
                <a:cxnLst/>
                <a:rect l="l" t="t" r="r" b="b"/>
                <a:pathLst>
                  <a:path w="3521" h="3521" extrusionOk="0">
                    <a:moveTo>
                      <a:pt x="0" y="0"/>
                    </a:moveTo>
                    <a:lnTo>
                      <a:pt x="0" y="3520"/>
                    </a:lnTo>
                    <a:lnTo>
                      <a:pt x="3521" y="3520"/>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958;p51">
                <a:extLst>
                  <a:ext uri="{FF2B5EF4-FFF2-40B4-BE49-F238E27FC236}">
                    <a16:creationId xmlns:a16="http://schemas.microsoft.com/office/drawing/2014/main" id="{307B3825-BF8F-417A-BC24-DE49E4449244}"/>
                  </a:ext>
                </a:extLst>
              </p:cNvPr>
              <p:cNvSpPr/>
              <p:nvPr/>
            </p:nvSpPr>
            <p:spPr>
              <a:xfrm>
                <a:off x="3286697" y="3824571"/>
                <a:ext cx="53780" cy="53749"/>
              </a:xfrm>
              <a:custGeom>
                <a:avLst/>
                <a:gdLst/>
                <a:ahLst/>
                <a:cxnLst/>
                <a:rect l="l" t="t" r="r" b="b"/>
                <a:pathLst>
                  <a:path w="3453" h="3451" extrusionOk="0">
                    <a:moveTo>
                      <a:pt x="1" y="0"/>
                    </a:moveTo>
                    <a:lnTo>
                      <a:pt x="1" y="3451"/>
                    </a:lnTo>
                    <a:lnTo>
                      <a:pt x="3452" y="3451"/>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959;p51">
                <a:extLst>
                  <a:ext uri="{FF2B5EF4-FFF2-40B4-BE49-F238E27FC236}">
                    <a16:creationId xmlns:a16="http://schemas.microsoft.com/office/drawing/2014/main" id="{3B0B5956-BB8C-4FED-8DC0-2553FE3AE7F1}"/>
                  </a:ext>
                </a:extLst>
              </p:cNvPr>
              <p:cNvSpPr/>
              <p:nvPr/>
            </p:nvSpPr>
            <p:spPr>
              <a:xfrm>
                <a:off x="3286168" y="3770277"/>
                <a:ext cx="54840" cy="54871"/>
              </a:xfrm>
              <a:custGeom>
                <a:avLst/>
                <a:gdLst/>
                <a:ahLst/>
                <a:cxnLst/>
                <a:rect l="l" t="t" r="r" b="b"/>
                <a:pathLst>
                  <a:path w="3521" h="3523" extrusionOk="0">
                    <a:moveTo>
                      <a:pt x="0" y="1"/>
                    </a:moveTo>
                    <a:lnTo>
                      <a:pt x="0" y="3522"/>
                    </a:lnTo>
                    <a:lnTo>
                      <a:pt x="3521" y="3522"/>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960;p51">
                <a:extLst>
                  <a:ext uri="{FF2B5EF4-FFF2-40B4-BE49-F238E27FC236}">
                    <a16:creationId xmlns:a16="http://schemas.microsoft.com/office/drawing/2014/main" id="{336924F1-1CB9-42C2-BA57-573502452648}"/>
                  </a:ext>
                </a:extLst>
              </p:cNvPr>
              <p:cNvSpPr/>
              <p:nvPr/>
            </p:nvSpPr>
            <p:spPr>
              <a:xfrm>
                <a:off x="3286697" y="3770838"/>
                <a:ext cx="53780" cy="53749"/>
              </a:xfrm>
              <a:custGeom>
                <a:avLst/>
                <a:gdLst/>
                <a:ahLst/>
                <a:cxnLst/>
                <a:rect l="l" t="t" r="r" b="b"/>
                <a:pathLst>
                  <a:path w="3453" h="3451" extrusionOk="0">
                    <a:moveTo>
                      <a:pt x="1" y="0"/>
                    </a:moveTo>
                    <a:lnTo>
                      <a:pt x="1" y="3450"/>
                    </a:lnTo>
                    <a:lnTo>
                      <a:pt x="3452" y="3450"/>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961;p51">
                <a:extLst>
                  <a:ext uri="{FF2B5EF4-FFF2-40B4-BE49-F238E27FC236}">
                    <a16:creationId xmlns:a16="http://schemas.microsoft.com/office/drawing/2014/main" id="{C295CFA2-3556-4F1D-9320-A7EE2ADF502C}"/>
                  </a:ext>
                </a:extLst>
              </p:cNvPr>
              <p:cNvSpPr/>
              <p:nvPr/>
            </p:nvSpPr>
            <p:spPr>
              <a:xfrm>
                <a:off x="3232496" y="4522425"/>
                <a:ext cx="54777" cy="54824"/>
              </a:xfrm>
              <a:custGeom>
                <a:avLst/>
                <a:gdLst/>
                <a:ahLst/>
                <a:cxnLst/>
                <a:rect l="l" t="t" r="r" b="b"/>
                <a:pathLst>
                  <a:path w="3517" h="3520" extrusionOk="0">
                    <a:moveTo>
                      <a:pt x="0" y="0"/>
                    </a:moveTo>
                    <a:lnTo>
                      <a:pt x="0" y="3519"/>
                    </a:lnTo>
                    <a:lnTo>
                      <a:pt x="3517" y="3519"/>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962;p51">
                <a:extLst>
                  <a:ext uri="{FF2B5EF4-FFF2-40B4-BE49-F238E27FC236}">
                    <a16:creationId xmlns:a16="http://schemas.microsoft.com/office/drawing/2014/main" id="{55200B7A-084B-4612-BE6E-9B61F1FF9506}"/>
                  </a:ext>
                </a:extLst>
              </p:cNvPr>
              <p:cNvSpPr/>
              <p:nvPr/>
            </p:nvSpPr>
            <p:spPr>
              <a:xfrm>
                <a:off x="3233026" y="4522939"/>
                <a:ext cx="53718" cy="53765"/>
              </a:xfrm>
              <a:custGeom>
                <a:avLst/>
                <a:gdLst/>
                <a:ahLst/>
                <a:cxnLst/>
                <a:rect l="l" t="t" r="r" b="b"/>
                <a:pathLst>
                  <a:path w="3449" h="3452" extrusionOk="0">
                    <a:moveTo>
                      <a:pt x="1" y="0"/>
                    </a:moveTo>
                    <a:lnTo>
                      <a:pt x="1" y="3452"/>
                    </a:lnTo>
                    <a:lnTo>
                      <a:pt x="3448" y="3452"/>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963;p51">
                <a:extLst>
                  <a:ext uri="{FF2B5EF4-FFF2-40B4-BE49-F238E27FC236}">
                    <a16:creationId xmlns:a16="http://schemas.microsoft.com/office/drawing/2014/main" id="{264416C9-21BC-4FDD-99A2-6EC522E67288}"/>
                  </a:ext>
                </a:extLst>
              </p:cNvPr>
              <p:cNvSpPr/>
              <p:nvPr/>
            </p:nvSpPr>
            <p:spPr>
              <a:xfrm>
                <a:off x="3232496" y="4414973"/>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964;p51">
                <a:extLst>
                  <a:ext uri="{FF2B5EF4-FFF2-40B4-BE49-F238E27FC236}">
                    <a16:creationId xmlns:a16="http://schemas.microsoft.com/office/drawing/2014/main" id="{74FAA77B-1DF3-432E-8B94-0A7CBCEF7467}"/>
                  </a:ext>
                </a:extLst>
              </p:cNvPr>
              <p:cNvSpPr/>
              <p:nvPr/>
            </p:nvSpPr>
            <p:spPr>
              <a:xfrm>
                <a:off x="3233026"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965;p51">
                <a:extLst>
                  <a:ext uri="{FF2B5EF4-FFF2-40B4-BE49-F238E27FC236}">
                    <a16:creationId xmlns:a16="http://schemas.microsoft.com/office/drawing/2014/main" id="{2480ED78-9674-49B5-B3E6-368D379FC10F}"/>
                  </a:ext>
                </a:extLst>
              </p:cNvPr>
              <p:cNvSpPr/>
              <p:nvPr/>
            </p:nvSpPr>
            <p:spPr>
              <a:xfrm>
                <a:off x="3232496" y="4200069"/>
                <a:ext cx="54777" cy="54840"/>
              </a:xfrm>
              <a:custGeom>
                <a:avLst/>
                <a:gdLst/>
                <a:ahLst/>
                <a:cxnLst/>
                <a:rect l="l" t="t" r="r" b="b"/>
                <a:pathLst>
                  <a:path w="3517" h="3521" extrusionOk="0">
                    <a:moveTo>
                      <a:pt x="0" y="0"/>
                    </a:moveTo>
                    <a:lnTo>
                      <a:pt x="0" y="3521"/>
                    </a:lnTo>
                    <a:lnTo>
                      <a:pt x="3517" y="3521"/>
                    </a:lnTo>
                    <a:lnTo>
                      <a:pt x="351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966;p51">
                <a:extLst>
                  <a:ext uri="{FF2B5EF4-FFF2-40B4-BE49-F238E27FC236}">
                    <a16:creationId xmlns:a16="http://schemas.microsoft.com/office/drawing/2014/main" id="{22B034C8-F311-406C-B778-C9336D47611F}"/>
                  </a:ext>
                </a:extLst>
              </p:cNvPr>
              <p:cNvSpPr/>
              <p:nvPr/>
            </p:nvSpPr>
            <p:spPr>
              <a:xfrm>
                <a:off x="3233026"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967;p51">
                <a:extLst>
                  <a:ext uri="{FF2B5EF4-FFF2-40B4-BE49-F238E27FC236}">
                    <a16:creationId xmlns:a16="http://schemas.microsoft.com/office/drawing/2014/main" id="{A86782F6-9ECD-46D1-80D6-AFA42FB51863}"/>
                  </a:ext>
                </a:extLst>
              </p:cNvPr>
              <p:cNvSpPr/>
              <p:nvPr/>
            </p:nvSpPr>
            <p:spPr>
              <a:xfrm>
                <a:off x="3232496" y="4092633"/>
                <a:ext cx="54777" cy="54840"/>
              </a:xfrm>
              <a:custGeom>
                <a:avLst/>
                <a:gdLst/>
                <a:ahLst/>
                <a:cxnLst/>
                <a:rect l="l" t="t" r="r" b="b"/>
                <a:pathLst>
                  <a:path w="3517" h="3521" extrusionOk="0">
                    <a:moveTo>
                      <a:pt x="0" y="1"/>
                    </a:moveTo>
                    <a:lnTo>
                      <a:pt x="0" y="3521"/>
                    </a:lnTo>
                    <a:lnTo>
                      <a:pt x="3517" y="3521"/>
                    </a:lnTo>
                    <a:lnTo>
                      <a:pt x="351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968;p51">
                <a:extLst>
                  <a:ext uri="{FF2B5EF4-FFF2-40B4-BE49-F238E27FC236}">
                    <a16:creationId xmlns:a16="http://schemas.microsoft.com/office/drawing/2014/main" id="{5E7219B2-AA38-46DB-9716-6523DBCB69F2}"/>
                  </a:ext>
                </a:extLst>
              </p:cNvPr>
              <p:cNvSpPr/>
              <p:nvPr/>
            </p:nvSpPr>
            <p:spPr>
              <a:xfrm>
                <a:off x="3233026" y="4093178"/>
                <a:ext cx="53718" cy="53765"/>
              </a:xfrm>
              <a:custGeom>
                <a:avLst/>
                <a:gdLst/>
                <a:ahLst/>
                <a:cxnLst/>
                <a:rect l="l" t="t" r="r" b="b"/>
                <a:pathLst>
                  <a:path w="3449" h="3452" extrusionOk="0">
                    <a:moveTo>
                      <a:pt x="1" y="0"/>
                    </a:moveTo>
                    <a:lnTo>
                      <a:pt x="1" y="3451"/>
                    </a:lnTo>
                    <a:lnTo>
                      <a:pt x="3448" y="3451"/>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969;p51">
                <a:extLst>
                  <a:ext uri="{FF2B5EF4-FFF2-40B4-BE49-F238E27FC236}">
                    <a16:creationId xmlns:a16="http://schemas.microsoft.com/office/drawing/2014/main" id="{62F19D7F-09AA-46EA-8445-C1A466529687}"/>
                  </a:ext>
                </a:extLst>
              </p:cNvPr>
              <p:cNvSpPr/>
              <p:nvPr/>
            </p:nvSpPr>
            <p:spPr>
              <a:xfrm>
                <a:off x="3233026" y="387830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970;p51">
                <a:extLst>
                  <a:ext uri="{FF2B5EF4-FFF2-40B4-BE49-F238E27FC236}">
                    <a16:creationId xmlns:a16="http://schemas.microsoft.com/office/drawing/2014/main" id="{44680B31-83A1-4FFF-97F9-E0DED22B482B}"/>
                  </a:ext>
                </a:extLst>
              </p:cNvPr>
              <p:cNvSpPr/>
              <p:nvPr/>
            </p:nvSpPr>
            <p:spPr>
              <a:xfrm>
                <a:off x="3233026" y="3717135"/>
                <a:ext cx="53718" cy="53718"/>
              </a:xfrm>
              <a:custGeom>
                <a:avLst/>
                <a:gdLst/>
                <a:ahLst/>
                <a:cxnLst/>
                <a:rect l="l" t="t" r="r" b="b"/>
                <a:pathLst>
                  <a:path w="3449" h="3449" extrusionOk="0">
                    <a:moveTo>
                      <a:pt x="1" y="1"/>
                    </a:moveTo>
                    <a:lnTo>
                      <a:pt x="1" y="3448"/>
                    </a:lnTo>
                    <a:lnTo>
                      <a:pt x="3448" y="3448"/>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971;p51">
                <a:extLst>
                  <a:ext uri="{FF2B5EF4-FFF2-40B4-BE49-F238E27FC236}">
                    <a16:creationId xmlns:a16="http://schemas.microsoft.com/office/drawing/2014/main" id="{328C780C-0053-4EFC-810E-1FACDB8D3698}"/>
                  </a:ext>
                </a:extLst>
              </p:cNvPr>
              <p:cNvSpPr/>
              <p:nvPr/>
            </p:nvSpPr>
            <p:spPr>
              <a:xfrm>
                <a:off x="317873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972;p51">
                <a:extLst>
                  <a:ext uri="{FF2B5EF4-FFF2-40B4-BE49-F238E27FC236}">
                    <a16:creationId xmlns:a16="http://schemas.microsoft.com/office/drawing/2014/main" id="{118CE55C-1C68-4A30-8EEB-498CFA023B04}"/>
                  </a:ext>
                </a:extLst>
              </p:cNvPr>
              <p:cNvSpPr/>
              <p:nvPr/>
            </p:nvSpPr>
            <p:spPr>
              <a:xfrm>
                <a:off x="3179292" y="4522939"/>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973;p51">
                <a:extLst>
                  <a:ext uri="{FF2B5EF4-FFF2-40B4-BE49-F238E27FC236}">
                    <a16:creationId xmlns:a16="http://schemas.microsoft.com/office/drawing/2014/main" id="{A04F3A44-A2CE-497D-B125-61E172617277}"/>
                  </a:ext>
                </a:extLst>
              </p:cNvPr>
              <p:cNvSpPr/>
              <p:nvPr/>
            </p:nvSpPr>
            <p:spPr>
              <a:xfrm>
                <a:off x="317873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974;p51">
                <a:extLst>
                  <a:ext uri="{FF2B5EF4-FFF2-40B4-BE49-F238E27FC236}">
                    <a16:creationId xmlns:a16="http://schemas.microsoft.com/office/drawing/2014/main" id="{3E823A44-0C6D-4D61-A9E9-6B8603DDEAB4}"/>
                  </a:ext>
                </a:extLst>
              </p:cNvPr>
              <p:cNvSpPr/>
              <p:nvPr/>
            </p:nvSpPr>
            <p:spPr>
              <a:xfrm>
                <a:off x="3179292" y="4415503"/>
                <a:ext cx="53749" cy="53780"/>
              </a:xfrm>
              <a:custGeom>
                <a:avLst/>
                <a:gdLst/>
                <a:ahLst/>
                <a:cxnLst/>
                <a:rect l="l" t="t" r="r" b="b"/>
                <a:pathLst>
                  <a:path w="3451"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975;p51">
                <a:extLst>
                  <a:ext uri="{FF2B5EF4-FFF2-40B4-BE49-F238E27FC236}">
                    <a16:creationId xmlns:a16="http://schemas.microsoft.com/office/drawing/2014/main" id="{AE740447-DC7D-4EBB-A39D-6C3AE63BB5C5}"/>
                  </a:ext>
                </a:extLst>
              </p:cNvPr>
              <p:cNvSpPr/>
              <p:nvPr/>
            </p:nvSpPr>
            <p:spPr>
              <a:xfrm>
                <a:off x="317873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976;p51">
                <a:extLst>
                  <a:ext uri="{FF2B5EF4-FFF2-40B4-BE49-F238E27FC236}">
                    <a16:creationId xmlns:a16="http://schemas.microsoft.com/office/drawing/2014/main" id="{385C485C-79DB-43F8-8F3A-242F5E3EF28D}"/>
                  </a:ext>
                </a:extLst>
              </p:cNvPr>
              <p:cNvSpPr/>
              <p:nvPr/>
            </p:nvSpPr>
            <p:spPr>
              <a:xfrm>
                <a:off x="3179292" y="4200599"/>
                <a:ext cx="53749" cy="53749"/>
              </a:xfrm>
              <a:custGeom>
                <a:avLst/>
                <a:gdLst/>
                <a:ahLst/>
                <a:cxnLst/>
                <a:rect l="l" t="t" r="r" b="b"/>
                <a:pathLst>
                  <a:path w="3451"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977;p51">
                <a:extLst>
                  <a:ext uri="{FF2B5EF4-FFF2-40B4-BE49-F238E27FC236}">
                    <a16:creationId xmlns:a16="http://schemas.microsoft.com/office/drawing/2014/main" id="{D07FDA62-A0EE-4D97-BAD7-ED9EA3701E8D}"/>
                  </a:ext>
                </a:extLst>
              </p:cNvPr>
              <p:cNvSpPr/>
              <p:nvPr/>
            </p:nvSpPr>
            <p:spPr>
              <a:xfrm>
                <a:off x="3178731" y="4092633"/>
                <a:ext cx="54855" cy="54840"/>
              </a:xfrm>
              <a:custGeom>
                <a:avLst/>
                <a:gdLst/>
                <a:ahLst/>
                <a:cxnLst/>
                <a:rect l="l" t="t" r="r" b="b"/>
                <a:pathLst>
                  <a:path w="3522"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978;p51">
                <a:extLst>
                  <a:ext uri="{FF2B5EF4-FFF2-40B4-BE49-F238E27FC236}">
                    <a16:creationId xmlns:a16="http://schemas.microsoft.com/office/drawing/2014/main" id="{14DA160E-4A4A-4384-BCAB-037BFF4159E4}"/>
                  </a:ext>
                </a:extLst>
              </p:cNvPr>
              <p:cNvSpPr/>
              <p:nvPr/>
            </p:nvSpPr>
            <p:spPr>
              <a:xfrm>
                <a:off x="3179292" y="4093178"/>
                <a:ext cx="53749" cy="53765"/>
              </a:xfrm>
              <a:custGeom>
                <a:avLst/>
                <a:gdLst/>
                <a:ahLst/>
                <a:cxnLst/>
                <a:rect l="l" t="t" r="r" b="b"/>
                <a:pathLst>
                  <a:path w="3451"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979;p51">
                <a:extLst>
                  <a:ext uri="{FF2B5EF4-FFF2-40B4-BE49-F238E27FC236}">
                    <a16:creationId xmlns:a16="http://schemas.microsoft.com/office/drawing/2014/main" id="{B8A116E8-C666-44FB-8941-F450D7F9ABE5}"/>
                  </a:ext>
                </a:extLst>
              </p:cNvPr>
              <p:cNvSpPr/>
              <p:nvPr/>
            </p:nvSpPr>
            <p:spPr>
              <a:xfrm>
                <a:off x="3178731" y="4038946"/>
                <a:ext cx="54855" cy="54793"/>
              </a:xfrm>
              <a:custGeom>
                <a:avLst/>
                <a:gdLst/>
                <a:ahLst/>
                <a:cxnLst/>
                <a:rect l="l" t="t" r="r" b="b"/>
                <a:pathLst>
                  <a:path w="3522" h="3518" extrusionOk="0">
                    <a:moveTo>
                      <a:pt x="1" y="0"/>
                    </a:moveTo>
                    <a:lnTo>
                      <a:pt x="1" y="3518"/>
                    </a:lnTo>
                    <a:lnTo>
                      <a:pt x="3521" y="3518"/>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980;p51">
                <a:extLst>
                  <a:ext uri="{FF2B5EF4-FFF2-40B4-BE49-F238E27FC236}">
                    <a16:creationId xmlns:a16="http://schemas.microsoft.com/office/drawing/2014/main" id="{8D2A7CEA-5099-4758-B602-7984FA11341F}"/>
                  </a:ext>
                </a:extLst>
              </p:cNvPr>
              <p:cNvSpPr/>
              <p:nvPr/>
            </p:nvSpPr>
            <p:spPr>
              <a:xfrm>
                <a:off x="3179292" y="4039491"/>
                <a:ext cx="53749" cy="53687"/>
              </a:xfrm>
              <a:custGeom>
                <a:avLst/>
                <a:gdLst/>
                <a:ahLst/>
                <a:cxnLst/>
                <a:rect l="l" t="t" r="r" b="b"/>
                <a:pathLst>
                  <a:path w="3451" h="3447" extrusionOk="0">
                    <a:moveTo>
                      <a:pt x="0" y="1"/>
                    </a:moveTo>
                    <a:lnTo>
                      <a:pt x="0" y="3447"/>
                    </a:lnTo>
                    <a:lnTo>
                      <a:pt x="3451" y="3447"/>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981;p51">
                <a:extLst>
                  <a:ext uri="{FF2B5EF4-FFF2-40B4-BE49-F238E27FC236}">
                    <a16:creationId xmlns:a16="http://schemas.microsoft.com/office/drawing/2014/main" id="{315A5E38-871A-4148-A1F0-39B290FE18AE}"/>
                  </a:ext>
                </a:extLst>
              </p:cNvPr>
              <p:cNvSpPr/>
              <p:nvPr/>
            </p:nvSpPr>
            <p:spPr>
              <a:xfrm>
                <a:off x="3178731" y="3985196"/>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982;p51">
                <a:extLst>
                  <a:ext uri="{FF2B5EF4-FFF2-40B4-BE49-F238E27FC236}">
                    <a16:creationId xmlns:a16="http://schemas.microsoft.com/office/drawing/2014/main" id="{DA280EFA-A7D8-4DC3-90C2-D367B19267ED}"/>
                  </a:ext>
                </a:extLst>
              </p:cNvPr>
              <p:cNvSpPr/>
              <p:nvPr/>
            </p:nvSpPr>
            <p:spPr>
              <a:xfrm>
                <a:off x="3179292" y="3985742"/>
                <a:ext cx="53749" cy="53765"/>
              </a:xfrm>
              <a:custGeom>
                <a:avLst/>
                <a:gdLst/>
                <a:ahLst/>
                <a:cxnLst/>
                <a:rect l="l" t="t" r="r" b="b"/>
                <a:pathLst>
                  <a:path w="3451"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983;p51">
                <a:extLst>
                  <a:ext uri="{FF2B5EF4-FFF2-40B4-BE49-F238E27FC236}">
                    <a16:creationId xmlns:a16="http://schemas.microsoft.com/office/drawing/2014/main" id="{5BFA209C-9790-4251-857B-9EA688E5501A}"/>
                  </a:ext>
                </a:extLst>
              </p:cNvPr>
              <p:cNvSpPr/>
              <p:nvPr/>
            </p:nvSpPr>
            <p:spPr>
              <a:xfrm>
                <a:off x="3178731" y="3931463"/>
                <a:ext cx="54855" cy="54855"/>
              </a:xfrm>
              <a:custGeom>
                <a:avLst/>
                <a:gdLst/>
                <a:ahLst/>
                <a:cxnLst/>
                <a:rect l="l" t="t" r="r" b="b"/>
                <a:pathLst>
                  <a:path w="3522" h="3522"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984;p51">
                <a:extLst>
                  <a:ext uri="{FF2B5EF4-FFF2-40B4-BE49-F238E27FC236}">
                    <a16:creationId xmlns:a16="http://schemas.microsoft.com/office/drawing/2014/main" id="{BEF50B04-A1BE-4A6B-8F53-23AD8C499B8F}"/>
                  </a:ext>
                </a:extLst>
              </p:cNvPr>
              <p:cNvSpPr/>
              <p:nvPr/>
            </p:nvSpPr>
            <p:spPr>
              <a:xfrm>
                <a:off x="3179292" y="3932008"/>
                <a:ext cx="53749" cy="53749"/>
              </a:xfrm>
              <a:custGeom>
                <a:avLst/>
                <a:gdLst/>
                <a:ahLst/>
                <a:cxnLst/>
                <a:rect l="l" t="t" r="r" b="b"/>
                <a:pathLst>
                  <a:path w="3451" h="3451" extrusionOk="0">
                    <a:moveTo>
                      <a:pt x="0" y="0"/>
                    </a:moveTo>
                    <a:lnTo>
                      <a:pt x="0" y="3450"/>
                    </a:lnTo>
                    <a:lnTo>
                      <a:pt x="3451" y="3450"/>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985;p51">
                <a:extLst>
                  <a:ext uri="{FF2B5EF4-FFF2-40B4-BE49-F238E27FC236}">
                    <a16:creationId xmlns:a16="http://schemas.microsoft.com/office/drawing/2014/main" id="{1350387B-638F-4B69-BDBA-DFCD97E13423}"/>
                  </a:ext>
                </a:extLst>
              </p:cNvPr>
              <p:cNvSpPr/>
              <p:nvPr/>
            </p:nvSpPr>
            <p:spPr>
              <a:xfrm>
                <a:off x="3179292" y="3717135"/>
                <a:ext cx="53749" cy="53718"/>
              </a:xfrm>
              <a:custGeom>
                <a:avLst/>
                <a:gdLst/>
                <a:ahLst/>
                <a:cxnLst/>
                <a:rect l="l" t="t" r="r" b="b"/>
                <a:pathLst>
                  <a:path w="3451"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986;p51">
                <a:extLst>
                  <a:ext uri="{FF2B5EF4-FFF2-40B4-BE49-F238E27FC236}">
                    <a16:creationId xmlns:a16="http://schemas.microsoft.com/office/drawing/2014/main" id="{57035BB4-D878-4D3B-B078-233B7A9424DF}"/>
                  </a:ext>
                </a:extLst>
              </p:cNvPr>
              <p:cNvSpPr/>
              <p:nvPr/>
            </p:nvSpPr>
            <p:spPr>
              <a:xfrm>
                <a:off x="3124998" y="4522425"/>
                <a:ext cx="54840" cy="54824"/>
              </a:xfrm>
              <a:custGeom>
                <a:avLst/>
                <a:gdLst/>
                <a:ahLst/>
                <a:cxnLst/>
                <a:rect l="l" t="t" r="r" b="b"/>
                <a:pathLst>
                  <a:path w="3521"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987;p51">
                <a:extLst>
                  <a:ext uri="{FF2B5EF4-FFF2-40B4-BE49-F238E27FC236}">
                    <a16:creationId xmlns:a16="http://schemas.microsoft.com/office/drawing/2014/main" id="{5BE223D8-7B67-40E3-B3A8-897AF183C735}"/>
                  </a:ext>
                </a:extLst>
              </p:cNvPr>
              <p:cNvSpPr/>
              <p:nvPr/>
            </p:nvSpPr>
            <p:spPr>
              <a:xfrm>
                <a:off x="3125543" y="4522939"/>
                <a:ext cx="53765" cy="53765"/>
              </a:xfrm>
              <a:custGeom>
                <a:avLst/>
                <a:gdLst/>
                <a:ahLst/>
                <a:cxnLst/>
                <a:rect l="l" t="t" r="r" b="b"/>
                <a:pathLst>
                  <a:path w="3452" h="3452" extrusionOk="0">
                    <a:moveTo>
                      <a:pt x="0" y="0"/>
                    </a:moveTo>
                    <a:lnTo>
                      <a:pt x="0"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988;p51">
                <a:extLst>
                  <a:ext uri="{FF2B5EF4-FFF2-40B4-BE49-F238E27FC236}">
                    <a16:creationId xmlns:a16="http://schemas.microsoft.com/office/drawing/2014/main" id="{A5652157-7028-43CD-80A7-7DC612AC9822}"/>
                  </a:ext>
                </a:extLst>
              </p:cNvPr>
              <p:cNvSpPr/>
              <p:nvPr/>
            </p:nvSpPr>
            <p:spPr>
              <a:xfrm>
                <a:off x="3124998" y="4414973"/>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989;p51">
                <a:extLst>
                  <a:ext uri="{FF2B5EF4-FFF2-40B4-BE49-F238E27FC236}">
                    <a16:creationId xmlns:a16="http://schemas.microsoft.com/office/drawing/2014/main" id="{705546AF-893F-4CE7-809E-E955951DD52D}"/>
                  </a:ext>
                </a:extLst>
              </p:cNvPr>
              <p:cNvSpPr/>
              <p:nvPr/>
            </p:nvSpPr>
            <p:spPr>
              <a:xfrm>
                <a:off x="3125543" y="4415503"/>
                <a:ext cx="53765" cy="53780"/>
              </a:xfrm>
              <a:custGeom>
                <a:avLst/>
                <a:gdLst/>
                <a:ahLst/>
                <a:cxnLst/>
                <a:rect l="l" t="t" r="r" b="b"/>
                <a:pathLst>
                  <a:path w="3452" h="3453" extrusionOk="0">
                    <a:moveTo>
                      <a:pt x="0" y="1"/>
                    </a:moveTo>
                    <a:lnTo>
                      <a:pt x="0"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990;p51">
                <a:extLst>
                  <a:ext uri="{FF2B5EF4-FFF2-40B4-BE49-F238E27FC236}">
                    <a16:creationId xmlns:a16="http://schemas.microsoft.com/office/drawing/2014/main" id="{72090970-E2D7-480D-B23C-CFAB177274A5}"/>
                  </a:ext>
                </a:extLst>
              </p:cNvPr>
              <p:cNvSpPr/>
              <p:nvPr/>
            </p:nvSpPr>
            <p:spPr>
              <a:xfrm>
                <a:off x="3124998" y="4200069"/>
                <a:ext cx="54840" cy="54840"/>
              </a:xfrm>
              <a:custGeom>
                <a:avLst/>
                <a:gdLst/>
                <a:ahLst/>
                <a:cxnLst/>
                <a:rect l="l" t="t" r="r" b="b"/>
                <a:pathLst>
                  <a:path w="3521"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991;p51">
                <a:extLst>
                  <a:ext uri="{FF2B5EF4-FFF2-40B4-BE49-F238E27FC236}">
                    <a16:creationId xmlns:a16="http://schemas.microsoft.com/office/drawing/2014/main" id="{792EBF71-4939-4A57-B640-5C95D2ED9EAE}"/>
                  </a:ext>
                </a:extLst>
              </p:cNvPr>
              <p:cNvSpPr/>
              <p:nvPr/>
            </p:nvSpPr>
            <p:spPr>
              <a:xfrm>
                <a:off x="3125543" y="4200599"/>
                <a:ext cx="53765" cy="53749"/>
              </a:xfrm>
              <a:custGeom>
                <a:avLst/>
                <a:gdLst/>
                <a:ahLst/>
                <a:cxnLst/>
                <a:rect l="l" t="t" r="r" b="b"/>
                <a:pathLst>
                  <a:path w="3452" h="3451" extrusionOk="0">
                    <a:moveTo>
                      <a:pt x="0" y="1"/>
                    </a:moveTo>
                    <a:lnTo>
                      <a:pt x="0"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992;p51">
                <a:extLst>
                  <a:ext uri="{FF2B5EF4-FFF2-40B4-BE49-F238E27FC236}">
                    <a16:creationId xmlns:a16="http://schemas.microsoft.com/office/drawing/2014/main" id="{3EA8DA47-0A53-404D-AD4C-5BE0D6360AB9}"/>
                  </a:ext>
                </a:extLst>
              </p:cNvPr>
              <p:cNvSpPr/>
              <p:nvPr/>
            </p:nvSpPr>
            <p:spPr>
              <a:xfrm>
                <a:off x="3124998" y="4092633"/>
                <a:ext cx="54840" cy="54840"/>
              </a:xfrm>
              <a:custGeom>
                <a:avLst/>
                <a:gdLst/>
                <a:ahLst/>
                <a:cxnLst/>
                <a:rect l="l" t="t" r="r" b="b"/>
                <a:pathLst>
                  <a:path w="3521" h="3521" extrusionOk="0">
                    <a:moveTo>
                      <a:pt x="1" y="1"/>
                    </a:moveTo>
                    <a:lnTo>
                      <a:pt x="1" y="3521"/>
                    </a:lnTo>
                    <a:lnTo>
                      <a:pt x="3521" y="3521"/>
                    </a:lnTo>
                    <a:lnTo>
                      <a:pt x="352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993;p51">
                <a:extLst>
                  <a:ext uri="{FF2B5EF4-FFF2-40B4-BE49-F238E27FC236}">
                    <a16:creationId xmlns:a16="http://schemas.microsoft.com/office/drawing/2014/main" id="{9BFDB78D-5CB9-463F-9FE1-738890A94969}"/>
                  </a:ext>
                </a:extLst>
              </p:cNvPr>
              <p:cNvSpPr/>
              <p:nvPr/>
            </p:nvSpPr>
            <p:spPr>
              <a:xfrm>
                <a:off x="3125543" y="4093178"/>
                <a:ext cx="53765" cy="53765"/>
              </a:xfrm>
              <a:custGeom>
                <a:avLst/>
                <a:gdLst/>
                <a:ahLst/>
                <a:cxnLst/>
                <a:rect l="l" t="t" r="r" b="b"/>
                <a:pathLst>
                  <a:path w="3452" h="3452" extrusionOk="0">
                    <a:moveTo>
                      <a:pt x="0" y="0"/>
                    </a:moveTo>
                    <a:lnTo>
                      <a:pt x="0" y="3451"/>
                    </a:lnTo>
                    <a:lnTo>
                      <a:pt x="3451" y="3451"/>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994;p51">
                <a:extLst>
                  <a:ext uri="{FF2B5EF4-FFF2-40B4-BE49-F238E27FC236}">
                    <a16:creationId xmlns:a16="http://schemas.microsoft.com/office/drawing/2014/main" id="{E24C8BF1-B811-49F4-94D4-11F1838D9A3B}"/>
                  </a:ext>
                </a:extLst>
              </p:cNvPr>
              <p:cNvSpPr/>
              <p:nvPr/>
            </p:nvSpPr>
            <p:spPr>
              <a:xfrm>
                <a:off x="3125543" y="387830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995;p51">
                <a:extLst>
                  <a:ext uri="{FF2B5EF4-FFF2-40B4-BE49-F238E27FC236}">
                    <a16:creationId xmlns:a16="http://schemas.microsoft.com/office/drawing/2014/main" id="{D5420D24-9E5B-4F19-A875-2871EFBA8ABF}"/>
                  </a:ext>
                </a:extLst>
              </p:cNvPr>
              <p:cNvSpPr/>
              <p:nvPr/>
            </p:nvSpPr>
            <p:spPr>
              <a:xfrm>
                <a:off x="3125543" y="3717135"/>
                <a:ext cx="53765" cy="53718"/>
              </a:xfrm>
              <a:custGeom>
                <a:avLst/>
                <a:gdLst/>
                <a:ahLst/>
                <a:cxnLst/>
                <a:rect l="l" t="t" r="r" b="b"/>
                <a:pathLst>
                  <a:path w="3452" h="3449" extrusionOk="0">
                    <a:moveTo>
                      <a:pt x="0" y="1"/>
                    </a:moveTo>
                    <a:lnTo>
                      <a:pt x="0" y="3448"/>
                    </a:lnTo>
                    <a:lnTo>
                      <a:pt x="3451" y="3448"/>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996;p51">
                <a:extLst>
                  <a:ext uri="{FF2B5EF4-FFF2-40B4-BE49-F238E27FC236}">
                    <a16:creationId xmlns:a16="http://schemas.microsoft.com/office/drawing/2014/main" id="{164C6C6D-A047-4026-A0A3-3C52C6465794}"/>
                  </a:ext>
                </a:extLst>
              </p:cNvPr>
              <p:cNvSpPr/>
              <p:nvPr/>
            </p:nvSpPr>
            <p:spPr>
              <a:xfrm>
                <a:off x="3071311" y="4522425"/>
                <a:ext cx="54793" cy="54824"/>
              </a:xfrm>
              <a:custGeom>
                <a:avLst/>
                <a:gdLst/>
                <a:ahLst/>
                <a:cxnLst/>
                <a:rect l="l" t="t" r="r" b="b"/>
                <a:pathLst>
                  <a:path w="3518" h="3520" extrusionOk="0">
                    <a:moveTo>
                      <a:pt x="0" y="0"/>
                    </a:moveTo>
                    <a:lnTo>
                      <a:pt x="0" y="3519"/>
                    </a:lnTo>
                    <a:lnTo>
                      <a:pt x="3518" y="3519"/>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997;p51">
                <a:extLst>
                  <a:ext uri="{FF2B5EF4-FFF2-40B4-BE49-F238E27FC236}">
                    <a16:creationId xmlns:a16="http://schemas.microsoft.com/office/drawing/2014/main" id="{320AEFDC-3DA7-4332-8E18-F7602019DE57}"/>
                  </a:ext>
                </a:extLst>
              </p:cNvPr>
              <p:cNvSpPr/>
              <p:nvPr/>
            </p:nvSpPr>
            <p:spPr>
              <a:xfrm>
                <a:off x="3071856" y="4522939"/>
                <a:ext cx="53687" cy="53765"/>
              </a:xfrm>
              <a:custGeom>
                <a:avLst/>
                <a:gdLst/>
                <a:ahLst/>
                <a:cxnLst/>
                <a:rect l="l" t="t" r="r" b="b"/>
                <a:pathLst>
                  <a:path w="3447" h="3452" extrusionOk="0">
                    <a:moveTo>
                      <a:pt x="1" y="0"/>
                    </a:moveTo>
                    <a:lnTo>
                      <a:pt x="1" y="3452"/>
                    </a:lnTo>
                    <a:lnTo>
                      <a:pt x="3447" y="3452"/>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998;p51">
                <a:extLst>
                  <a:ext uri="{FF2B5EF4-FFF2-40B4-BE49-F238E27FC236}">
                    <a16:creationId xmlns:a16="http://schemas.microsoft.com/office/drawing/2014/main" id="{6985FDF2-BCBC-4F25-B8B9-C61B3ECC3258}"/>
                  </a:ext>
                </a:extLst>
              </p:cNvPr>
              <p:cNvSpPr/>
              <p:nvPr/>
            </p:nvSpPr>
            <p:spPr>
              <a:xfrm>
                <a:off x="307131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6999;p51">
                <a:extLst>
                  <a:ext uri="{FF2B5EF4-FFF2-40B4-BE49-F238E27FC236}">
                    <a16:creationId xmlns:a16="http://schemas.microsoft.com/office/drawing/2014/main" id="{66A5A1A3-E70C-40B6-A157-C5F7FC21F404}"/>
                  </a:ext>
                </a:extLst>
              </p:cNvPr>
              <p:cNvSpPr/>
              <p:nvPr/>
            </p:nvSpPr>
            <p:spPr>
              <a:xfrm>
                <a:off x="3071856" y="4415503"/>
                <a:ext cx="53687" cy="53780"/>
              </a:xfrm>
              <a:custGeom>
                <a:avLst/>
                <a:gdLst/>
                <a:ahLst/>
                <a:cxnLst/>
                <a:rect l="l" t="t" r="r" b="b"/>
                <a:pathLst>
                  <a:path w="3447" h="3453" extrusionOk="0">
                    <a:moveTo>
                      <a:pt x="1" y="1"/>
                    </a:moveTo>
                    <a:lnTo>
                      <a:pt x="1" y="3452"/>
                    </a:lnTo>
                    <a:lnTo>
                      <a:pt x="3447" y="3452"/>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7000;p51">
                <a:extLst>
                  <a:ext uri="{FF2B5EF4-FFF2-40B4-BE49-F238E27FC236}">
                    <a16:creationId xmlns:a16="http://schemas.microsoft.com/office/drawing/2014/main" id="{A3B28700-8340-4919-8B4E-534EF8999C9B}"/>
                  </a:ext>
                </a:extLst>
              </p:cNvPr>
              <p:cNvSpPr/>
              <p:nvPr/>
            </p:nvSpPr>
            <p:spPr>
              <a:xfrm>
                <a:off x="307131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7001;p51">
                <a:extLst>
                  <a:ext uri="{FF2B5EF4-FFF2-40B4-BE49-F238E27FC236}">
                    <a16:creationId xmlns:a16="http://schemas.microsoft.com/office/drawing/2014/main" id="{CB8839E3-D076-48EA-802E-5B40F7248C98}"/>
                  </a:ext>
                </a:extLst>
              </p:cNvPr>
              <p:cNvSpPr/>
              <p:nvPr/>
            </p:nvSpPr>
            <p:spPr>
              <a:xfrm>
                <a:off x="3071856" y="4200599"/>
                <a:ext cx="53687" cy="53749"/>
              </a:xfrm>
              <a:custGeom>
                <a:avLst/>
                <a:gdLst/>
                <a:ahLst/>
                <a:cxnLst/>
                <a:rect l="l" t="t" r="r" b="b"/>
                <a:pathLst>
                  <a:path w="3447" h="3451" extrusionOk="0">
                    <a:moveTo>
                      <a:pt x="1" y="1"/>
                    </a:moveTo>
                    <a:lnTo>
                      <a:pt x="1" y="3451"/>
                    </a:lnTo>
                    <a:lnTo>
                      <a:pt x="3447" y="3451"/>
                    </a:lnTo>
                    <a:lnTo>
                      <a:pt x="3447"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7002;p51">
                <a:extLst>
                  <a:ext uri="{FF2B5EF4-FFF2-40B4-BE49-F238E27FC236}">
                    <a16:creationId xmlns:a16="http://schemas.microsoft.com/office/drawing/2014/main" id="{A30CEDF5-BB29-4306-8BAD-598A279B240D}"/>
                  </a:ext>
                </a:extLst>
              </p:cNvPr>
              <p:cNvSpPr/>
              <p:nvPr/>
            </p:nvSpPr>
            <p:spPr>
              <a:xfrm>
                <a:off x="3071856" y="4146927"/>
                <a:ext cx="53687" cy="53687"/>
              </a:xfrm>
              <a:custGeom>
                <a:avLst/>
                <a:gdLst/>
                <a:ahLst/>
                <a:cxnLst/>
                <a:rect l="l" t="t" r="r" b="b"/>
                <a:pathLst>
                  <a:path w="3447" h="3447" extrusionOk="0">
                    <a:moveTo>
                      <a:pt x="1" y="0"/>
                    </a:moveTo>
                    <a:lnTo>
                      <a:pt x="1" y="3447"/>
                    </a:lnTo>
                    <a:lnTo>
                      <a:pt x="3447" y="3447"/>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7003;p51">
                <a:extLst>
                  <a:ext uri="{FF2B5EF4-FFF2-40B4-BE49-F238E27FC236}">
                    <a16:creationId xmlns:a16="http://schemas.microsoft.com/office/drawing/2014/main" id="{3C7C7AC5-E675-4931-BFF5-A8E52BAA917F}"/>
                  </a:ext>
                </a:extLst>
              </p:cNvPr>
              <p:cNvSpPr/>
              <p:nvPr/>
            </p:nvSpPr>
            <p:spPr>
              <a:xfrm>
                <a:off x="3071311" y="3824042"/>
                <a:ext cx="54793" cy="54840"/>
              </a:xfrm>
              <a:custGeom>
                <a:avLst/>
                <a:gdLst/>
                <a:ahLst/>
                <a:cxnLst/>
                <a:rect l="l" t="t" r="r" b="b"/>
                <a:pathLst>
                  <a:path w="3518" h="3521" extrusionOk="0">
                    <a:moveTo>
                      <a:pt x="0" y="0"/>
                    </a:moveTo>
                    <a:lnTo>
                      <a:pt x="0" y="3520"/>
                    </a:lnTo>
                    <a:lnTo>
                      <a:pt x="3518" y="3520"/>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7004;p51">
                <a:extLst>
                  <a:ext uri="{FF2B5EF4-FFF2-40B4-BE49-F238E27FC236}">
                    <a16:creationId xmlns:a16="http://schemas.microsoft.com/office/drawing/2014/main" id="{8650CACF-C029-41DC-B957-30FF047925DB}"/>
                  </a:ext>
                </a:extLst>
              </p:cNvPr>
              <p:cNvSpPr/>
              <p:nvPr/>
            </p:nvSpPr>
            <p:spPr>
              <a:xfrm>
                <a:off x="3071856" y="3824571"/>
                <a:ext cx="53687" cy="53749"/>
              </a:xfrm>
              <a:custGeom>
                <a:avLst/>
                <a:gdLst/>
                <a:ahLst/>
                <a:cxnLst/>
                <a:rect l="l" t="t" r="r" b="b"/>
                <a:pathLst>
                  <a:path w="3447" h="3451" extrusionOk="0">
                    <a:moveTo>
                      <a:pt x="1" y="0"/>
                    </a:moveTo>
                    <a:lnTo>
                      <a:pt x="1" y="3451"/>
                    </a:lnTo>
                    <a:lnTo>
                      <a:pt x="3447" y="3451"/>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7005;p51">
                <a:extLst>
                  <a:ext uri="{FF2B5EF4-FFF2-40B4-BE49-F238E27FC236}">
                    <a16:creationId xmlns:a16="http://schemas.microsoft.com/office/drawing/2014/main" id="{B9C5CB85-8202-499A-AFE8-A5F2B793EB4A}"/>
                  </a:ext>
                </a:extLst>
              </p:cNvPr>
              <p:cNvSpPr/>
              <p:nvPr/>
            </p:nvSpPr>
            <p:spPr>
              <a:xfrm>
                <a:off x="3071311" y="3770277"/>
                <a:ext cx="54793" cy="54871"/>
              </a:xfrm>
              <a:custGeom>
                <a:avLst/>
                <a:gdLst/>
                <a:ahLst/>
                <a:cxnLst/>
                <a:rect l="l" t="t" r="r" b="b"/>
                <a:pathLst>
                  <a:path w="3518" h="3523" extrusionOk="0">
                    <a:moveTo>
                      <a:pt x="0" y="1"/>
                    </a:moveTo>
                    <a:lnTo>
                      <a:pt x="0" y="3522"/>
                    </a:lnTo>
                    <a:lnTo>
                      <a:pt x="3518" y="3522"/>
                    </a:lnTo>
                    <a:lnTo>
                      <a:pt x="351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7006;p51">
                <a:extLst>
                  <a:ext uri="{FF2B5EF4-FFF2-40B4-BE49-F238E27FC236}">
                    <a16:creationId xmlns:a16="http://schemas.microsoft.com/office/drawing/2014/main" id="{A342537E-822A-4C49-B40A-EE625ACC837A}"/>
                  </a:ext>
                </a:extLst>
              </p:cNvPr>
              <p:cNvSpPr/>
              <p:nvPr/>
            </p:nvSpPr>
            <p:spPr>
              <a:xfrm>
                <a:off x="3071856" y="3770838"/>
                <a:ext cx="53687" cy="53749"/>
              </a:xfrm>
              <a:custGeom>
                <a:avLst/>
                <a:gdLst/>
                <a:ahLst/>
                <a:cxnLst/>
                <a:rect l="l" t="t" r="r" b="b"/>
                <a:pathLst>
                  <a:path w="3447" h="3451" extrusionOk="0">
                    <a:moveTo>
                      <a:pt x="1" y="0"/>
                    </a:moveTo>
                    <a:lnTo>
                      <a:pt x="1" y="3450"/>
                    </a:lnTo>
                    <a:lnTo>
                      <a:pt x="3447" y="3450"/>
                    </a:lnTo>
                    <a:lnTo>
                      <a:pt x="3447"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7007;p51">
                <a:extLst>
                  <a:ext uri="{FF2B5EF4-FFF2-40B4-BE49-F238E27FC236}">
                    <a16:creationId xmlns:a16="http://schemas.microsoft.com/office/drawing/2014/main" id="{C03E2053-D89D-4A99-B346-02F2518FF8D4}"/>
                  </a:ext>
                </a:extLst>
              </p:cNvPr>
              <p:cNvSpPr/>
              <p:nvPr/>
            </p:nvSpPr>
            <p:spPr>
              <a:xfrm>
                <a:off x="3017561"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7008;p51">
                <a:extLst>
                  <a:ext uri="{FF2B5EF4-FFF2-40B4-BE49-F238E27FC236}">
                    <a16:creationId xmlns:a16="http://schemas.microsoft.com/office/drawing/2014/main" id="{E54F08BF-BFB2-49BF-B17F-9277F1B782AD}"/>
                  </a:ext>
                </a:extLst>
              </p:cNvPr>
              <p:cNvSpPr/>
              <p:nvPr/>
            </p:nvSpPr>
            <p:spPr>
              <a:xfrm>
                <a:off x="3018122" y="4522939"/>
                <a:ext cx="53749" cy="53765"/>
              </a:xfrm>
              <a:custGeom>
                <a:avLst/>
                <a:gdLst/>
                <a:ahLst/>
                <a:cxnLst/>
                <a:rect l="l" t="t" r="r" b="b"/>
                <a:pathLst>
                  <a:path w="3451" h="3452" extrusionOk="0">
                    <a:moveTo>
                      <a:pt x="1" y="0"/>
                    </a:moveTo>
                    <a:lnTo>
                      <a:pt x="1" y="3452"/>
                    </a:lnTo>
                    <a:lnTo>
                      <a:pt x="3451" y="3452"/>
                    </a:lnTo>
                    <a:lnTo>
                      <a:pt x="345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7009;p51">
                <a:extLst>
                  <a:ext uri="{FF2B5EF4-FFF2-40B4-BE49-F238E27FC236}">
                    <a16:creationId xmlns:a16="http://schemas.microsoft.com/office/drawing/2014/main" id="{CF611197-2E55-4FC8-95E3-CA2227C28BD1}"/>
                  </a:ext>
                </a:extLst>
              </p:cNvPr>
              <p:cNvSpPr/>
              <p:nvPr/>
            </p:nvSpPr>
            <p:spPr>
              <a:xfrm>
                <a:off x="3017561"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7010;p51">
                <a:extLst>
                  <a:ext uri="{FF2B5EF4-FFF2-40B4-BE49-F238E27FC236}">
                    <a16:creationId xmlns:a16="http://schemas.microsoft.com/office/drawing/2014/main" id="{38026A46-3774-43A9-8097-94A0B1FBEE11}"/>
                  </a:ext>
                </a:extLst>
              </p:cNvPr>
              <p:cNvSpPr/>
              <p:nvPr/>
            </p:nvSpPr>
            <p:spPr>
              <a:xfrm>
                <a:off x="3018122" y="4415503"/>
                <a:ext cx="53749" cy="53780"/>
              </a:xfrm>
              <a:custGeom>
                <a:avLst/>
                <a:gdLst/>
                <a:ahLst/>
                <a:cxnLst/>
                <a:rect l="l" t="t" r="r" b="b"/>
                <a:pathLst>
                  <a:path w="3451" h="3453" extrusionOk="0">
                    <a:moveTo>
                      <a:pt x="1" y="1"/>
                    </a:moveTo>
                    <a:lnTo>
                      <a:pt x="1" y="3452"/>
                    </a:lnTo>
                    <a:lnTo>
                      <a:pt x="3451" y="3452"/>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7011;p51">
                <a:extLst>
                  <a:ext uri="{FF2B5EF4-FFF2-40B4-BE49-F238E27FC236}">
                    <a16:creationId xmlns:a16="http://schemas.microsoft.com/office/drawing/2014/main" id="{CB7237C3-6ECB-4384-8BE4-72004DC22D2A}"/>
                  </a:ext>
                </a:extLst>
              </p:cNvPr>
              <p:cNvSpPr/>
              <p:nvPr/>
            </p:nvSpPr>
            <p:spPr>
              <a:xfrm>
                <a:off x="3017561"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7012;p51">
                <a:extLst>
                  <a:ext uri="{FF2B5EF4-FFF2-40B4-BE49-F238E27FC236}">
                    <a16:creationId xmlns:a16="http://schemas.microsoft.com/office/drawing/2014/main" id="{697D4D23-D827-4942-8358-F467496249B0}"/>
                  </a:ext>
                </a:extLst>
              </p:cNvPr>
              <p:cNvSpPr/>
              <p:nvPr/>
            </p:nvSpPr>
            <p:spPr>
              <a:xfrm>
                <a:off x="3018122" y="4200599"/>
                <a:ext cx="53749" cy="53749"/>
              </a:xfrm>
              <a:custGeom>
                <a:avLst/>
                <a:gdLst/>
                <a:ahLst/>
                <a:cxnLst/>
                <a:rect l="l" t="t" r="r" b="b"/>
                <a:pathLst>
                  <a:path w="3451" h="3451" extrusionOk="0">
                    <a:moveTo>
                      <a:pt x="1" y="1"/>
                    </a:moveTo>
                    <a:lnTo>
                      <a:pt x="1" y="3451"/>
                    </a:lnTo>
                    <a:lnTo>
                      <a:pt x="3451" y="3451"/>
                    </a:lnTo>
                    <a:lnTo>
                      <a:pt x="3451"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7013;p51">
                <a:extLst>
                  <a:ext uri="{FF2B5EF4-FFF2-40B4-BE49-F238E27FC236}">
                    <a16:creationId xmlns:a16="http://schemas.microsoft.com/office/drawing/2014/main" id="{B12C8999-58BF-4B03-8AFE-AB5D2B7106A8}"/>
                  </a:ext>
                </a:extLst>
              </p:cNvPr>
              <p:cNvSpPr/>
              <p:nvPr/>
            </p:nvSpPr>
            <p:spPr>
              <a:xfrm>
                <a:off x="2963828" y="4522425"/>
                <a:ext cx="54855" cy="54824"/>
              </a:xfrm>
              <a:custGeom>
                <a:avLst/>
                <a:gdLst/>
                <a:ahLst/>
                <a:cxnLst/>
                <a:rect l="l" t="t" r="r" b="b"/>
                <a:pathLst>
                  <a:path w="3522" h="3520" extrusionOk="0">
                    <a:moveTo>
                      <a:pt x="1" y="0"/>
                    </a:moveTo>
                    <a:lnTo>
                      <a:pt x="1" y="3519"/>
                    </a:lnTo>
                    <a:lnTo>
                      <a:pt x="3521" y="3519"/>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7014;p51">
                <a:extLst>
                  <a:ext uri="{FF2B5EF4-FFF2-40B4-BE49-F238E27FC236}">
                    <a16:creationId xmlns:a16="http://schemas.microsoft.com/office/drawing/2014/main" id="{19261F34-0E8B-4646-984E-6C536EE68014}"/>
                  </a:ext>
                </a:extLst>
              </p:cNvPr>
              <p:cNvSpPr/>
              <p:nvPr/>
            </p:nvSpPr>
            <p:spPr>
              <a:xfrm>
                <a:off x="2964373" y="4522939"/>
                <a:ext cx="53765" cy="53765"/>
              </a:xfrm>
              <a:custGeom>
                <a:avLst/>
                <a:gdLst/>
                <a:ahLst/>
                <a:cxnLst/>
                <a:rect l="l" t="t" r="r" b="b"/>
                <a:pathLst>
                  <a:path w="3452" h="3452" extrusionOk="0">
                    <a:moveTo>
                      <a:pt x="0" y="0"/>
                    </a:moveTo>
                    <a:lnTo>
                      <a:pt x="0" y="3452"/>
                    </a:lnTo>
                    <a:lnTo>
                      <a:pt x="3452" y="3452"/>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7015;p51">
                <a:extLst>
                  <a:ext uri="{FF2B5EF4-FFF2-40B4-BE49-F238E27FC236}">
                    <a16:creationId xmlns:a16="http://schemas.microsoft.com/office/drawing/2014/main" id="{24B75338-9D10-4935-9670-091C3AFD5AD5}"/>
                  </a:ext>
                </a:extLst>
              </p:cNvPr>
              <p:cNvSpPr/>
              <p:nvPr/>
            </p:nvSpPr>
            <p:spPr>
              <a:xfrm>
                <a:off x="2963828" y="4414973"/>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7016;p51">
                <a:extLst>
                  <a:ext uri="{FF2B5EF4-FFF2-40B4-BE49-F238E27FC236}">
                    <a16:creationId xmlns:a16="http://schemas.microsoft.com/office/drawing/2014/main" id="{BD30B55C-639F-44C7-8649-BB1A54CD2493}"/>
                  </a:ext>
                </a:extLst>
              </p:cNvPr>
              <p:cNvSpPr/>
              <p:nvPr/>
            </p:nvSpPr>
            <p:spPr>
              <a:xfrm>
                <a:off x="2964373" y="4415503"/>
                <a:ext cx="53765" cy="53780"/>
              </a:xfrm>
              <a:custGeom>
                <a:avLst/>
                <a:gdLst/>
                <a:ahLst/>
                <a:cxnLst/>
                <a:rect l="l" t="t" r="r" b="b"/>
                <a:pathLst>
                  <a:path w="3452" h="3453" extrusionOk="0">
                    <a:moveTo>
                      <a:pt x="0" y="1"/>
                    </a:moveTo>
                    <a:lnTo>
                      <a:pt x="0"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7017;p51">
                <a:extLst>
                  <a:ext uri="{FF2B5EF4-FFF2-40B4-BE49-F238E27FC236}">
                    <a16:creationId xmlns:a16="http://schemas.microsoft.com/office/drawing/2014/main" id="{9ADB3014-B3F1-49A3-8CC6-870DF993E2B3}"/>
                  </a:ext>
                </a:extLst>
              </p:cNvPr>
              <p:cNvSpPr/>
              <p:nvPr/>
            </p:nvSpPr>
            <p:spPr>
              <a:xfrm>
                <a:off x="2963828" y="4200069"/>
                <a:ext cx="54855" cy="54840"/>
              </a:xfrm>
              <a:custGeom>
                <a:avLst/>
                <a:gdLst/>
                <a:ahLst/>
                <a:cxnLst/>
                <a:rect l="l" t="t" r="r" b="b"/>
                <a:pathLst>
                  <a:path w="3522" h="3521" extrusionOk="0">
                    <a:moveTo>
                      <a:pt x="1" y="0"/>
                    </a:moveTo>
                    <a:lnTo>
                      <a:pt x="1" y="3521"/>
                    </a:lnTo>
                    <a:lnTo>
                      <a:pt x="3521" y="3521"/>
                    </a:lnTo>
                    <a:lnTo>
                      <a:pt x="3521"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7018;p51">
                <a:extLst>
                  <a:ext uri="{FF2B5EF4-FFF2-40B4-BE49-F238E27FC236}">
                    <a16:creationId xmlns:a16="http://schemas.microsoft.com/office/drawing/2014/main" id="{CF653007-F02C-4ECD-9268-92FD78B69D2A}"/>
                  </a:ext>
                </a:extLst>
              </p:cNvPr>
              <p:cNvSpPr/>
              <p:nvPr/>
            </p:nvSpPr>
            <p:spPr>
              <a:xfrm>
                <a:off x="2964373" y="4200599"/>
                <a:ext cx="53765" cy="53749"/>
              </a:xfrm>
              <a:custGeom>
                <a:avLst/>
                <a:gdLst/>
                <a:ahLst/>
                <a:cxnLst/>
                <a:rect l="l" t="t" r="r" b="b"/>
                <a:pathLst>
                  <a:path w="3452" h="3451" extrusionOk="0">
                    <a:moveTo>
                      <a:pt x="0" y="1"/>
                    </a:moveTo>
                    <a:lnTo>
                      <a:pt x="0"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7019;p51">
                <a:extLst>
                  <a:ext uri="{FF2B5EF4-FFF2-40B4-BE49-F238E27FC236}">
                    <a16:creationId xmlns:a16="http://schemas.microsoft.com/office/drawing/2014/main" id="{7AEBCD94-56BB-4744-887D-F7DEB96F6A07}"/>
                  </a:ext>
                </a:extLst>
              </p:cNvPr>
              <p:cNvSpPr/>
              <p:nvPr/>
            </p:nvSpPr>
            <p:spPr>
              <a:xfrm>
                <a:off x="2910670" y="4469267"/>
                <a:ext cx="53718" cy="53687"/>
              </a:xfrm>
              <a:custGeom>
                <a:avLst/>
                <a:gdLst/>
                <a:ahLst/>
                <a:cxnLst/>
                <a:rect l="l" t="t" r="r" b="b"/>
                <a:pathLst>
                  <a:path w="3449" h="3447" extrusionOk="0">
                    <a:moveTo>
                      <a:pt x="1" y="0"/>
                    </a:moveTo>
                    <a:lnTo>
                      <a:pt x="1" y="3446"/>
                    </a:lnTo>
                    <a:lnTo>
                      <a:pt x="3448" y="3446"/>
                    </a:lnTo>
                    <a:lnTo>
                      <a:pt x="344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7020;p51">
                <a:extLst>
                  <a:ext uri="{FF2B5EF4-FFF2-40B4-BE49-F238E27FC236}">
                    <a16:creationId xmlns:a16="http://schemas.microsoft.com/office/drawing/2014/main" id="{FF4532B8-9B27-4B32-AF64-7BA1FF61D7BF}"/>
                  </a:ext>
                </a:extLst>
              </p:cNvPr>
              <p:cNvSpPr/>
              <p:nvPr/>
            </p:nvSpPr>
            <p:spPr>
              <a:xfrm>
                <a:off x="2910141" y="4414973"/>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7021;p51">
                <a:extLst>
                  <a:ext uri="{FF2B5EF4-FFF2-40B4-BE49-F238E27FC236}">
                    <a16:creationId xmlns:a16="http://schemas.microsoft.com/office/drawing/2014/main" id="{F2B9E3AD-A76B-4EAB-B15C-946C160AB72D}"/>
                  </a:ext>
                </a:extLst>
              </p:cNvPr>
              <p:cNvSpPr/>
              <p:nvPr/>
            </p:nvSpPr>
            <p:spPr>
              <a:xfrm>
                <a:off x="2910670" y="4415503"/>
                <a:ext cx="53718" cy="53780"/>
              </a:xfrm>
              <a:custGeom>
                <a:avLst/>
                <a:gdLst/>
                <a:ahLst/>
                <a:cxnLst/>
                <a:rect l="l" t="t" r="r" b="b"/>
                <a:pathLst>
                  <a:path w="3449" h="3453" extrusionOk="0">
                    <a:moveTo>
                      <a:pt x="1" y="1"/>
                    </a:moveTo>
                    <a:lnTo>
                      <a:pt x="1" y="3452"/>
                    </a:lnTo>
                    <a:lnTo>
                      <a:pt x="3448" y="3452"/>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7022;p51">
                <a:extLst>
                  <a:ext uri="{FF2B5EF4-FFF2-40B4-BE49-F238E27FC236}">
                    <a16:creationId xmlns:a16="http://schemas.microsoft.com/office/drawing/2014/main" id="{E71D9964-AA41-4A79-BFE1-F756A2FFD57A}"/>
                  </a:ext>
                </a:extLst>
              </p:cNvPr>
              <p:cNvSpPr/>
              <p:nvPr/>
            </p:nvSpPr>
            <p:spPr>
              <a:xfrm>
                <a:off x="2910141" y="4200069"/>
                <a:ext cx="54793" cy="54840"/>
              </a:xfrm>
              <a:custGeom>
                <a:avLst/>
                <a:gdLst/>
                <a:ahLst/>
                <a:cxnLst/>
                <a:rect l="l" t="t" r="r" b="b"/>
                <a:pathLst>
                  <a:path w="3518" h="3521" extrusionOk="0">
                    <a:moveTo>
                      <a:pt x="0" y="0"/>
                    </a:moveTo>
                    <a:lnTo>
                      <a:pt x="0" y="3521"/>
                    </a:lnTo>
                    <a:lnTo>
                      <a:pt x="3518" y="3521"/>
                    </a:lnTo>
                    <a:lnTo>
                      <a:pt x="3518"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7023;p51">
                <a:extLst>
                  <a:ext uri="{FF2B5EF4-FFF2-40B4-BE49-F238E27FC236}">
                    <a16:creationId xmlns:a16="http://schemas.microsoft.com/office/drawing/2014/main" id="{73D476F4-D04B-4B12-9DBB-1EFE785C8AA4}"/>
                  </a:ext>
                </a:extLst>
              </p:cNvPr>
              <p:cNvSpPr/>
              <p:nvPr/>
            </p:nvSpPr>
            <p:spPr>
              <a:xfrm>
                <a:off x="2910670" y="4200599"/>
                <a:ext cx="53718" cy="53749"/>
              </a:xfrm>
              <a:custGeom>
                <a:avLst/>
                <a:gdLst/>
                <a:ahLst/>
                <a:cxnLst/>
                <a:rect l="l" t="t" r="r" b="b"/>
                <a:pathLst>
                  <a:path w="3449" h="3451" extrusionOk="0">
                    <a:moveTo>
                      <a:pt x="1" y="1"/>
                    </a:moveTo>
                    <a:lnTo>
                      <a:pt x="1" y="3451"/>
                    </a:lnTo>
                    <a:lnTo>
                      <a:pt x="3448" y="3451"/>
                    </a:lnTo>
                    <a:lnTo>
                      <a:pt x="344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7024;p51">
                <a:extLst>
                  <a:ext uri="{FF2B5EF4-FFF2-40B4-BE49-F238E27FC236}">
                    <a16:creationId xmlns:a16="http://schemas.microsoft.com/office/drawing/2014/main" id="{01B0654B-03FC-4C0D-BE7D-52F92D02D43D}"/>
                  </a:ext>
                </a:extLst>
              </p:cNvPr>
              <p:cNvSpPr/>
              <p:nvPr/>
            </p:nvSpPr>
            <p:spPr>
              <a:xfrm>
                <a:off x="2856407" y="4414973"/>
                <a:ext cx="54840" cy="54840"/>
              </a:xfrm>
              <a:custGeom>
                <a:avLst/>
                <a:gdLst/>
                <a:ahLst/>
                <a:cxnLst/>
                <a:rect l="l" t="t" r="r" b="b"/>
                <a:pathLst>
                  <a:path w="3521" h="3521" extrusionOk="0">
                    <a:moveTo>
                      <a:pt x="0" y="0"/>
                    </a:moveTo>
                    <a:lnTo>
                      <a:pt x="0" y="3521"/>
                    </a:lnTo>
                    <a:lnTo>
                      <a:pt x="3520" y="3521"/>
                    </a:lnTo>
                    <a:lnTo>
                      <a:pt x="352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7025;p51">
                <a:extLst>
                  <a:ext uri="{FF2B5EF4-FFF2-40B4-BE49-F238E27FC236}">
                    <a16:creationId xmlns:a16="http://schemas.microsoft.com/office/drawing/2014/main" id="{5DC1E832-4A52-4205-91B9-8914684456B0}"/>
                  </a:ext>
                </a:extLst>
              </p:cNvPr>
              <p:cNvSpPr/>
              <p:nvPr/>
            </p:nvSpPr>
            <p:spPr>
              <a:xfrm>
                <a:off x="2856936" y="4415503"/>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7026;p51">
                <a:extLst>
                  <a:ext uri="{FF2B5EF4-FFF2-40B4-BE49-F238E27FC236}">
                    <a16:creationId xmlns:a16="http://schemas.microsoft.com/office/drawing/2014/main" id="{4CDDCF2A-C845-4BE9-A1D1-52EA07A657AE}"/>
                  </a:ext>
                </a:extLst>
              </p:cNvPr>
              <p:cNvSpPr/>
              <p:nvPr/>
            </p:nvSpPr>
            <p:spPr>
              <a:xfrm>
                <a:off x="2856936" y="4361769"/>
                <a:ext cx="53765" cy="53749"/>
              </a:xfrm>
              <a:custGeom>
                <a:avLst/>
                <a:gdLst/>
                <a:ahLst/>
                <a:cxnLst/>
                <a:rect l="l" t="t" r="r" b="b"/>
                <a:pathLst>
                  <a:path w="3452" h="3451" extrusionOk="0">
                    <a:moveTo>
                      <a:pt x="1" y="1"/>
                    </a:moveTo>
                    <a:lnTo>
                      <a:pt x="1" y="3451"/>
                    </a:lnTo>
                    <a:lnTo>
                      <a:pt x="3452" y="3451"/>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7027;p51">
                <a:extLst>
                  <a:ext uri="{FF2B5EF4-FFF2-40B4-BE49-F238E27FC236}">
                    <a16:creationId xmlns:a16="http://schemas.microsoft.com/office/drawing/2014/main" id="{B5304C22-DA08-4EBA-8D9F-704AA6269F26}"/>
                  </a:ext>
                </a:extLst>
              </p:cNvPr>
              <p:cNvSpPr/>
              <p:nvPr/>
            </p:nvSpPr>
            <p:spPr>
              <a:xfrm>
                <a:off x="2856936" y="4308097"/>
                <a:ext cx="53765" cy="53687"/>
              </a:xfrm>
              <a:custGeom>
                <a:avLst/>
                <a:gdLst/>
                <a:ahLst/>
                <a:cxnLst/>
                <a:rect l="l" t="t" r="r" b="b"/>
                <a:pathLst>
                  <a:path w="3452" h="3447" extrusionOk="0">
                    <a:moveTo>
                      <a:pt x="1" y="0"/>
                    </a:moveTo>
                    <a:lnTo>
                      <a:pt x="1" y="3447"/>
                    </a:lnTo>
                    <a:lnTo>
                      <a:pt x="3452" y="3447"/>
                    </a:lnTo>
                    <a:lnTo>
                      <a:pt x="3452"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7028;p51">
                <a:extLst>
                  <a:ext uri="{FF2B5EF4-FFF2-40B4-BE49-F238E27FC236}">
                    <a16:creationId xmlns:a16="http://schemas.microsoft.com/office/drawing/2014/main" id="{2D8E8108-7746-42D2-87B1-4F05A41861E5}"/>
                  </a:ext>
                </a:extLst>
              </p:cNvPr>
              <p:cNvSpPr/>
              <p:nvPr/>
            </p:nvSpPr>
            <p:spPr>
              <a:xfrm>
                <a:off x="2856936" y="4254332"/>
                <a:ext cx="53765" cy="53780"/>
              </a:xfrm>
              <a:custGeom>
                <a:avLst/>
                <a:gdLst/>
                <a:ahLst/>
                <a:cxnLst/>
                <a:rect l="l" t="t" r="r" b="b"/>
                <a:pathLst>
                  <a:path w="3452" h="3453" extrusionOk="0">
                    <a:moveTo>
                      <a:pt x="1" y="1"/>
                    </a:moveTo>
                    <a:lnTo>
                      <a:pt x="1" y="3452"/>
                    </a:lnTo>
                    <a:lnTo>
                      <a:pt x="3452" y="3452"/>
                    </a:lnTo>
                    <a:lnTo>
                      <a:pt x="3452"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DE82F2E-D69D-422B-941F-B199ABC96B47}"/>
              </a:ext>
            </a:extLst>
          </p:cNvPr>
          <p:cNvPicPr>
            <a:picLocks noChangeAspect="1"/>
          </p:cNvPicPr>
          <p:nvPr/>
        </p:nvPicPr>
        <p:blipFill>
          <a:blip r:embed="rId3"/>
          <a:stretch>
            <a:fillRect/>
          </a:stretch>
        </p:blipFill>
        <p:spPr>
          <a:xfrm>
            <a:off x="4572000" y="840238"/>
            <a:ext cx="3994702" cy="4148958"/>
          </a:xfrm>
          <a:prstGeom prst="rect">
            <a:avLst/>
          </a:prstGeom>
        </p:spPr>
      </p:pic>
    </p:spTree>
    <p:extLst>
      <p:ext uri="{BB962C8B-B14F-4D97-AF65-F5344CB8AC3E}">
        <p14:creationId xmlns:p14="http://schemas.microsoft.com/office/powerpoint/2010/main" val="1091525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20"/>
        <p:cNvGrpSpPr/>
        <p:nvPr/>
      </p:nvGrpSpPr>
      <p:grpSpPr>
        <a:xfrm>
          <a:off x="0" y="0"/>
          <a:ext cx="0" cy="0"/>
          <a:chOff x="0" y="0"/>
          <a:chExt cx="0" cy="0"/>
        </a:xfrm>
      </p:grpSpPr>
      <p:sp>
        <p:nvSpPr>
          <p:cNvPr id="4621" name="Google Shape;4621;p49"/>
          <p:cNvSpPr txBox="1">
            <a:spLocks noGrp="1"/>
          </p:cNvSpPr>
          <p:nvPr>
            <p:ph type="title"/>
          </p:nvPr>
        </p:nvSpPr>
        <p:spPr>
          <a:xfrm>
            <a:off x="1334700" y="839125"/>
            <a:ext cx="64746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MERCI !</a:t>
            </a:r>
            <a:endParaRPr dirty="0"/>
          </a:p>
        </p:txBody>
      </p:sp>
      <p:sp>
        <p:nvSpPr>
          <p:cNvPr id="4622" name="Google Shape;4622;p49"/>
          <p:cNvSpPr txBox="1">
            <a:spLocks noGrp="1"/>
          </p:cNvSpPr>
          <p:nvPr>
            <p:ph type="subTitle" idx="1"/>
          </p:nvPr>
        </p:nvSpPr>
        <p:spPr>
          <a:xfrm>
            <a:off x="2466750" y="1760850"/>
            <a:ext cx="4210500" cy="133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Pour toutes question ?</a:t>
            </a:r>
            <a:endParaRPr dirty="0"/>
          </a:p>
          <a:p>
            <a:pPr marL="0" lvl="0" indent="0" algn="ctr" rtl="0">
              <a:spcBef>
                <a:spcPts val="0"/>
              </a:spcBef>
              <a:spcAft>
                <a:spcPts val="0"/>
              </a:spcAft>
              <a:buNone/>
            </a:pPr>
            <a:r>
              <a:rPr lang="en" dirty="0"/>
              <a:t>infoaleze@gmail.com</a:t>
            </a:r>
            <a:endParaRPr dirty="0"/>
          </a:p>
          <a:p>
            <a:pPr marL="0" lvl="0" indent="0" algn="ctr" rtl="0">
              <a:spcBef>
                <a:spcPts val="0"/>
              </a:spcBef>
              <a:spcAft>
                <a:spcPts val="0"/>
              </a:spcAft>
              <a:buNone/>
            </a:pPr>
            <a:endParaRPr lang="en" dirty="0"/>
          </a:p>
          <a:p>
            <a:pPr marL="0" lvl="0" indent="0" algn="ctr" rtl="0">
              <a:spcBef>
                <a:spcPts val="0"/>
              </a:spcBef>
              <a:spcAft>
                <a:spcPts val="0"/>
              </a:spcAft>
              <a:buNone/>
            </a:pPr>
            <a:r>
              <a:rPr lang="en" dirty="0"/>
              <a:t>Info@Lèze</a:t>
            </a:r>
            <a:endParaRPr dirty="0"/>
          </a:p>
        </p:txBody>
      </p:sp>
      <p:sp>
        <p:nvSpPr>
          <p:cNvPr id="4623" name="Google Shape;4623;p49"/>
          <p:cNvSpPr txBox="1"/>
          <p:nvPr/>
        </p:nvSpPr>
        <p:spPr>
          <a:xfrm>
            <a:off x="2848350" y="4209525"/>
            <a:ext cx="3447300" cy="3570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b="1">
                <a:solidFill>
                  <a:schemeClr val="accent1"/>
                </a:solidFill>
                <a:latin typeface="Advent Pro"/>
                <a:ea typeface="Advent Pro"/>
                <a:cs typeface="Advent Pro"/>
                <a:sym typeface="Advent Pro"/>
              </a:rPr>
              <a:t>Please keep this slide for attribution.</a:t>
            </a:r>
            <a:endParaRPr b="1">
              <a:solidFill>
                <a:schemeClr val="accent1"/>
              </a:solidFill>
              <a:latin typeface="Advent Pro"/>
              <a:ea typeface="Advent Pro"/>
              <a:cs typeface="Advent Pro"/>
              <a:sym typeface="Advent Pro"/>
            </a:endParaRPr>
          </a:p>
        </p:txBody>
      </p:sp>
    </p:spTree>
    <p:extLst>
      <p:ext uri="{BB962C8B-B14F-4D97-AF65-F5344CB8AC3E}">
        <p14:creationId xmlns:p14="http://schemas.microsoft.com/office/powerpoint/2010/main" val="3007021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0D2D8-8697-4FB4-ABBA-FA2E44945E92}"/>
              </a:ext>
            </a:extLst>
          </p:cNvPr>
          <p:cNvSpPr>
            <a:spLocks noGrp="1"/>
          </p:cNvSpPr>
          <p:nvPr>
            <p:ph type="title"/>
          </p:nvPr>
        </p:nvSpPr>
        <p:spPr/>
        <p:txBody>
          <a:bodyPr/>
          <a:lstStyle/>
          <a:p>
            <a:r>
              <a:rPr lang="fr-FR" dirty="0"/>
              <a:t>OBJECTIF</a:t>
            </a:r>
          </a:p>
        </p:txBody>
      </p:sp>
      <p:sp>
        <p:nvSpPr>
          <p:cNvPr id="8" name="Subtitle 7">
            <a:extLst>
              <a:ext uri="{FF2B5EF4-FFF2-40B4-BE49-F238E27FC236}">
                <a16:creationId xmlns:a16="http://schemas.microsoft.com/office/drawing/2014/main" id="{7E832760-7E9D-4C6A-A4BD-935E2B46EDA0}"/>
              </a:ext>
            </a:extLst>
          </p:cNvPr>
          <p:cNvSpPr>
            <a:spLocks noGrp="1"/>
          </p:cNvSpPr>
          <p:nvPr>
            <p:ph type="subTitle" idx="1"/>
          </p:nvPr>
        </p:nvSpPr>
        <p:spPr/>
        <p:txBody>
          <a:bodyPr/>
          <a:lstStyle/>
          <a:p>
            <a:r>
              <a:rPr lang="fr-FR" dirty="0"/>
              <a:t>UNE IDEE ? </a:t>
            </a:r>
          </a:p>
        </p:txBody>
      </p:sp>
      <p:grpSp>
        <p:nvGrpSpPr>
          <p:cNvPr id="66" name="Google Shape;3180;p30">
            <a:extLst>
              <a:ext uri="{FF2B5EF4-FFF2-40B4-BE49-F238E27FC236}">
                <a16:creationId xmlns:a16="http://schemas.microsoft.com/office/drawing/2014/main" id="{BA98E8E3-4EF9-4E4C-B1FF-1FBC41C8E141}"/>
              </a:ext>
            </a:extLst>
          </p:cNvPr>
          <p:cNvGrpSpPr/>
          <p:nvPr/>
        </p:nvGrpSpPr>
        <p:grpSpPr>
          <a:xfrm>
            <a:off x="8663688" y="154008"/>
            <a:ext cx="301714" cy="792715"/>
            <a:chOff x="-119035" y="238125"/>
            <a:chExt cx="6984110" cy="18349869"/>
          </a:xfrm>
          <a:solidFill>
            <a:srgbClr val="FF0000"/>
          </a:solidFill>
        </p:grpSpPr>
        <p:sp>
          <p:nvSpPr>
            <p:cNvPr id="67" name="Google Shape;3181;p30">
              <a:extLst>
                <a:ext uri="{FF2B5EF4-FFF2-40B4-BE49-F238E27FC236}">
                  <a16:creationId xmlns:a16="http://schemas.microsoft.com/office/drawing/2014/main" id="{53897779-F325-4EC3-BB34-A63542A72E35}"/>
                </a:ext>
              </a:extLst>
            </p:cNvPr>
            <p:cNvSpPr/>
            <p:nvPr/>
          </p:nvSpPr>
          <p:spPr>
            <a:xfrm>
              <a:off x="1627000" y="238125"/>
              <a:ext cx="873075" cy="873075"/>
            </a:xfrm>
            <a:custGeom>
              <a:avLst/>
              <a:gdLst/>
              <a:ahLst/>
              <a:cxnLst/>
              <a:rect l="l" t="t" r="r" b="b"/>
              <a:pathLst>
                <a:path w="34923" h="34923" extrusionOk="0">
                  <a:moveTo>
                    <a:pt x="0" y="0"/>
                  </a:moveTo>
                  <a:lnTo>
                    <a:pt x="0" y="34922"/>
                  </a:lnTo>
                  <a:lnTo>
                    <a:pt x="34922" y="34922"/>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182;p30">
              <a:extLst>
                <a:ext uri="{FF2B5EF4-FFF2-40B4-BE49-F238E27FC236}">
                  <a16:creationId xmlns:a16="http://schemas.microsoft.com/office/drawing/2014/main" id="{CFB27E7C-A292-476D-BCA2-07CEF5E66E30}"/>
                </a:ext>
              </a:extLst>
            </p:cNvPr>
            <p:cNvSpPr/>
            <p:nvPr/>
          </p:nvSpPr>
          <p:spPr>
            <a:xfrm>
              <a:off x="2500050" y="238125"/>
              <a:ext cx="873000" cy="873075"/>
            </a:xfrm>
            <a:custGeom>
              <a:avLst/>
              <a:gdLst/>
              <a:ahLst/>
              <a:cxnLst/>
              <a:rect l="l" t="t" r="r" b="b"/>
              <a:pathLst>
                <a:path w="34920" h="34923" extrusionOk="0">
                  <a:moveTo>
                    <a:pt x="0" y="0"/>
                  </a:moveTo>
                  <a:lnTo>
                    <a:pt x="0" y="34922"/>
                  </a:lnTo>
                  <a:lnTo>
                    <a:pt x="34919" y="34922"/>
                  </a:lnTo>
                  <a:lnTo>
                    <a:pt x="34919"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183;p30">
              <a:extLst>
                <a:ext uri="{FF2B5EF4-FFF2-40B4-BE49-F238E27FC236}">
                  <a16:creationId xmlns:a16="http://schemas.microsoft.com/office/drawing/2014/main" id="{55CB200F-CB31-4CB4-8C87-03FC4954D458}"/>
                </a:ext>
              </a:extLst>
            </p:cNvPr>
            <p:cNvSpPr/>
            <p:nvPr/>
          </p:nvSpPr>
          <p:spPr>
            <a:xfrm>
              <a:off x="4246075" y="238125"/>
              <a:ext cx="872975" cy="873075"/>
            </a:xfrm>
            <a:custGeom>
              <a:avLst/>
              <a:gdLst/>
              <a:ahLst/>
              <a:cxnLst/>
              <a:rect l="l" t="t" r="r" b="b"/>
              <a:pathLst>
                <a:path w="34919" h="34923" extrusionOk="0">
                  <a:moveTo>
                    <a:pt x="0" y="0"/>
                  </a:moveTo>
                  <a:lnTo>
                    <a:pt x="0" y="34922"/>
                  </a:lnTo>
                  <a:lnTo>
                    <a:pt x="34918" y="34922"/>
                  </a:lnTo>
                  <a:lnTo>
                    <a:pt x="34918"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84;p30">
              <a:extLst>
                <a:ext uri="{FF2B5EF4-FFF2-40B4-BE49-F238E27FC236}">
                  <a16:creationId xmlns:a16="http://schemas.microsoft.com/office/drawing/2014/main" id="{52543223-DD46-4EBD-A9A6-362ED160DB05}"/>
                </a:ext>
              </a:extLst>
            </p:cNvPr>
            <p:cNvSpPr/>
            <p:nvPr/>
          </p:nvSpPr>
          <p:spPr>
            <a:xfrm>
              <a:off x="5119025" y="238125"/>
              <a:ext cx="873000" cy="873075"/>
            </a:xfrm>
            <a:custGeom>
              <a:avLst/>
              <a:gdLst/>
              <a:ahLst/>
              <a:cxnLst/>
              <a:rect l="l" t="t" r="r" b="b"/>
              <a:pathLst>
                <a:path w="34920" h="34923" extrusionOk="0">
                  <a:moveTo>
                    <a:pt x="0" y="0"/>
                  </a:moveTo>
                  <a:lnTo>
                    <a:pt x="0" y="34922"/>
                  </a:lnTo>
                  <a:lnTo>
                    <a:pt x="34920" y="34922"/>
                  </a:lnTo>
                  <a:lnTo>
                    <a:pt x="34920"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85;p30">
              <a:extLst>
                <a:ext uri="{FF2B5EF4-FFF2-40B4-BE49-F238E27FC236}">
                  <a16:creationId xmlns:a16="http://schemas.microsoft.com/office/drawing/2014/main" id="{29174245-9D1B-4A94-AA78-FD3F297D712B}"/>
                </a:ext>
              </a:extLst>
            </p:cNvPr>
            <p:cNvSpPr/>
            <p:nvPr/>
          </p:nvSpPr>
          <p:spPr>
            <a:xfrm>
              <a:off x="75395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86;p30">
              <a:extLst>
                <a:ext uri="{FF2B5EF4-FFF2-40B4-BE49-F238E27FC236}">
                  <a16:creationId xmlns:a16="http://schemas.microsoft.com/office/drawing/2014/main" id="{B23C1B41-72AF-4106-BA08-75104B00A767}"/>
                </a:ext>
              </a:extLst>
            </p:cNvPr>
            <p:cNvSpPr/>
            <p:nvPr/>
          </p:nvSpPr>
          <p:spPr>
            <a:xfrm>
              <a:off x="1627000" y="1111175"/>
              <a:ext cx="873075" cy="872925"/>
            </a:xfrm>
            <a:custGeom>
              <a:avLst/>
              <a:gdLst/>
              <a:ahLst/>
              <a:cxnLst/>
              <a:rect l="l" t="t" r="r" b="b"/>
              <a:pathLst>
                <a:path w="34923" h="34917" extrusionOk="0">
                  <a:moveTo>
                    <a:pt x="0" y="0"/>
                  </a:moveTo>
                  <a:lnTo>
                    <a:pt x="0" y="34917"/>
                  </a:lnTo>
                  <a:lnTo>
                    <a:pt x="34922" y="34917"/>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87;p30">
              <a:extLst>
                <a:ext uri="{FF2B5EF4-FFF2-40B4-BE49-F238E27FC236}">
                  <a16:creationId xmlns:a16="http://schemas.microsoft.com/office/drawing/2014/main" id="{DA7ABBD3-E837-46D1-A494-0B2FDF942724}"/>
                </a:ext>
              </a:extLst>
            </p:cNvPr>
            <p:cNvSpPr/>
            <p:nvPr/>
          </p:nvSpPr>
          <p:spPr>
            <a:xfrm>
              <a:off x="2500050" y="1111175"/>
              <a:ext cx="873000" cy="872925"/>
            </a:xfrm>
            <a:custGeom>
              <a:avLst/>
              <a:gdLst/>
              <a:ahLst/>
              <a:cxnLst/>
              <a:rect l="l" t="t" r="r" b="b"/>
              <a:pathLst>
                <a:path w="34920" h="34917" extrusionOk="0">
                  <a:moveTo>
                    <a:pt x="0" y="0"/>
                  </a:moveTo>
                  <a:lnTo>
                    <a:pt x="0" y="34917"/>
                  </a:lnTo>
                  <a:lnTo>
                    <a:pt x="34919" y="34917"/>
                  </a:lnTo>
                  <a:lnTo>
                    <a:pt x="34919"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88;p30">
              <a:extLst>
                <a:ext uri="{FF2B5EF4-FFF2-40B4-BE49-F238E27FC236}">
                  <a16:creationId xmlns:a16="http://schemas.microsoft.com/office/drawing/2014/main" id="{CB5706D3-F48C-4AEE-868C-F464B9E66FC4}"/>
                </a:ext>
              </a:extLst>
            </p:cNvPr>
            <p:cNvSpPr/>
            <p:nvPr/>
          </p:nvSpPr>
          <p:spPr>
            <a:xfrm>
              <a:off x="3372944" y="1111175"/>
              <a:ext cx="873075" cy="872925"/>
            </a:xfrm>
            <a:custGeom>
              <a:avLst/>
              <a:gdLst/>
              <a:ahLst/>
              <a:cxnLst/>
              <a:rect l="l" t="t" r="r" b="b"/>
              <a:pathLst>
                <a:path w="34923" h="34917" extrusionOk="0">
                  <a:moveTo>
                    <a:pt x="0" y="0"/>
                  </a:moveTo>
                  <a:lnTo>
                    <a:pt x="0" y="34917"/>
                  </a:lnTo>
                  <a:lnTo>
                    <a:pt x="34922" y="34917"/>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89;p30">
              <a:extLst>
                <a:ext uri="{FF2B5EF4-FFF2-40B4-BE49-F238E27FC236}">
                  <a16:creationId xmlns:a16="http://schemas.microsoft.com/office/drawing/2014/main" id="{228F30D4-EC67-47FE-A009-493B9285112E}"/>
                </a:ext>
              </a:extLst>
            </p:cNvPr>
            <p:cNvSpPr/>
            <p:nvPr/>
          </p:nvSpPr>
          <p:spPr>
            <a:xfrm>
              <a:off x="2936562" y="11979388"/>
              <a:ext cx="872985" cy="872916"/>
            </a:xfrm>
            <a:custGeom>
              <a:avLst/>
              <a:gdLst/>
              <a:ahLst/>
              <a:cxnLst/>
              <a:rect l="l" t="t" r="r" b="b"/>
              <a:pathLst>
                <a:path w="34919" h="34917" extrusionOk="0">
                  <a:moveTo>
                    <a:pt x="0" y="0"/>
                  </a:moveTo>
                  <a:lnTo>
                    <a:pt x="0" y="34917"/>
                  </a:lnTo>
                  <a:lnTo>
                    <a:pt x="34918" y="34917"/>
                  </a:lnTo>
                  <a:lnTo>
                    <a:pt x="34918"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190;p30">
              <a:extLst>
                <a:ext uri="{FF2B5EF4-FFF2-40B4-BE49-F238E27FC236}">
                  <a16:creationId xmlns:a16="http://schemas.microsoft.com/office/drawing/2014/main" id="{E35B6F25-B0BB-4A50-B777-9BB78B596EBA}"/>
                </a:ext>
              </a:extLst>
            </p:cNvPr>
            <p:cNvSpPr/>
            <p:nvPr/>
          </p:nvSpPr>
          <p:spPr>
            <a:xfrm>
              <a:off x="5119025" y="1111175"/>
              <a:ext cx="873000" cy="872925"/>
            </a:xfrm>
            <a:custGeom>
              <a:avLst/>
              <a:gdLst/>
              <a:ahLst/>
              <a:cxnLst/>
              <a:rect l="l" t="t" r="r" b="b"/>
              <a:pathLst>
                <a:path w="34920" h="34917" extrusionOk="0">
                  <a:moveTo>
                    <a:pt x="0" y="0"/>
                  </a:moveTo>
                  <a:lnTo>
                    <a:pt x="0" y="34917"/>
                  </a:lnTo>
                  <a:lnTo>
                    <a:pt x="34920" y="34917"/>
                  </a:lnTo>
                  <a:lnTo>
                    <a:pt x="34920"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191;p30">
              <a:extLst>
                <a:ext uri="{FF2B5EF4-FFF2-40B4-BE49-F238E27FC236}">
                  <a16:creationId xmlns:a16="http://schemas.microsoft.com/office/drawing/2014/main" id="{B2F40CA4-5799-4CA0-9F46-7BBED56F6A56}"/>
                </a:ext>
              </a:extLst>
            </p:cNvPr>
            <p:cNvSpPr/>
            <p:nvPr/>
          </p:nvSpPr>
          <p:spPr>
            <a:xfrm>
              <a:off x="5992000" y="1111175"/>
              <a:ext cx="873075" cy="872925"/>
            </a:xfrm>
            <a:custGeom>
              <a:avLst/>
              <a:gdLst/>
              <a:ahLst/>
              <a:cxnLst/>
              <a:rect l="l" t="t" r="r" b="b"/>
              <a:pathLst>
                <a:path w="34923" h="34917" extrusionOk="0">
                  <a:moveTo>
                    <a:pt x="1" y="0"/>
                  </a:moveTo>
                  <a:lnTo>
                    <a:pt x="1" y="34917"/>
                  </a:lnTo>
                  <a:lnTo>
                    <a:pt x="34923" y="34917"/>
                  </a:lnTo>
                  <a:lnTo>
                    <a:pt x="34923"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192;p30">
              <a:extLst>
                <a:ext uri="{FF2B5EF4-FFF2-40B4-BE49-F238E27FC236}">
                  <a16:creationId xmlns:a16="http://schemas.microsoft.com/office/drawing/2014/main" id="{0BE27F6C-9FAC-4098-B929-6E6A5907692B}"/>
                </a:ext>
              </a:extLst>
            </p:cNvPr>
            <p:cNvSpPr/>
            <p:nvPr/>
          </p:nvSpPr>
          <p:spPr>
            <a:xfrm>
              <a:off x="75395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193;p30">
              <a:extLst>
                <a:ext uri="{FF2B5EF4-FFF2-40B4-BE49-F238E27FC236}">
                  <a16:creationId xmlns:a16="http://schemas.microsoft.com/office/drawing/2014/main" id="{9763F1FC-E351-48E5-AC44-4ACA7CB1E904}"/>
                </a:ext>
              </a:extLst>
            </p:cNvPr>
            <p:cNvSpPr/>
            <p:nvPr/>
          </p:nvSpPr>
          <p:spPr>
            <a:xfrm>
              <a:off x="1627000" y="1984125"/>
              <a:ext cx="873075" cy="873025"/>
            </a:xfrm>
            <a:custGeom>
              <a:avLst/>
              <a:gdLst/>
              <a:ahLst/>
              <a:cxnLst/>
              <a:rect l="l" t="t" r="r" b="b"/>
              <a:pathLst>
                <a:path w="34923" h="34921" extrusionOk="0">
                  <a:moveTo>
                    <a:pt x="0" y="0"/>
                  </a:moveTo>
                  <a:lnTo>
                    <a:pt x="0" y="34921"/>
                  </a:lnTo>
                  <a:lnTo>
                    <a:pt x="34922" y="34921"/>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194;p30">
              <a:extLst>
                <a:ext uri="{FF2B5EF4-FFF2-40B4-BE49-F238E27FC236}">
                  <a16:creationId xmlns:a16="http://schemas.microsoft.com/office/drawing/2014/main" id="{25FE3ECA-41E8-42F3-967A-E6CE038D30FC}"/>
                </a:ext>
              </a:extLst>
            </p:cNvPr>
            <p:cNvSpPr/>
            <p:nvPr/>
          </p:nvSpPr>
          <p:spPr>
            <a:xfrm>
              <a:off x="2500050" y="1984125"/>
              <a:ext cx="873000" cy="873025"/>
            </a:xfrm>
            <a:custGeom>
              <a:avLst/>
              <a:gdLst/>
              <a:ahLst/>
              <a:cxnLst/>
              <a:rect l="l" t="t" r="r" b="b"/>
              <a:pathLst>
                <a:path w="34920" h="34921" extrusionOk="0">
                  <a:moveTo>
                    <a:pt x="0" y="0"/>
                  </a:moveTo>
                  <a:lnTo>
                    <a:pt x="0" y="34921"/>
                  </a:lnTo>
                  <a:lnTo>
                    <a:pt x="34919" y="34921"/>
                  </a:lnTo>
                  <a:lnTo>
                    <a:pt x="34919"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195;p30">
              <a:extLst>
                <a:ext uri="{FF2B5EF4-FFF2-40B4-BE49-F238E27FC236}">
                  <a16:creationId xmlns:a16="http://schemas.microsoft.com/office/drawing/2014/main" id="{3844ED47-C137-4DBD-8DB8-E57977AA996E}"/>
                </a:ext>
              </a:extLst>
            </p:cNvPr>
            <p:cNvSpPr/>
            <p:nvPr/>
          </p:nvSpPr>
          <p:spPr>
            <a:xfrm>
              <a:off x="3372944" y="1984125"/>
              <a:ext cx="873075" cy="873025"/>
            </a:xfrm>
            <a:custGeom>
              <a:avLst/>
              <a:gdLst/>
              <a:ahLst/>
              <a:cxnLst/>
              <a:rect l="l" t="t" r="r" b="b"/>
              <a:pathLst>
                <a:path w="34923" h="34921" extrusionOk="0">
                  <a:moveTo>
                    <a:pt x="0" y="0"/>
                  </a:moveTo>
                  <a:lnTo>
                    <a:pt x="0" y="34921"/>
                  </a:lnTo>
                  <a:lnTo>
                    <a:pt x="34922" y="34921"/>
                  </a:lnTo>
                  <a:lnTo>
                    <a:pt x="34922"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196;p30">
              <a:extLst>
                <a:ext uri="{FF2B5EF4-FFF2-40B4-BE49-F238E27FC236}">
                  <a16:creationId xmlns:a16="http://schemas.microsoft.com/office/drawing/2014/main" id="{513ED234-349A-4E2D-9AE6-73C92653C581}"/>
                </a:ext>
              </a:extLst>
            </p:cNvPr>
            <p:cNvSpPr/>
            <p:nvPr/>
          </p:nvSpPr>
          <p:spPr>
            <a:xfrm>
              <a:off x="2914849" y="17714962"/>
              <a:ext cx="872985" cy="873032"/>
            </a:xfrm>
            <a:custGeom>
              <a:avLst/>
              <a:gdLst/>
              <a:ahLst/>
              <a:cxnLst/>
              <a:rect l="l" t="t" r="r" b="b"/>
              <a:pathLst>
                <a:path w="34919" h="34921" extrusionOk="0">
                  <a:moveTo>
                    <a:pt x="0" y="0"/>
                  </a:moveTo>
                  <a:lnTo>
                    <a:pt x="0" y="34921"/>
                  </a:lnTo>
                  <a:lnTo>
                    <a:pt x="34918" y="34921"/>
                  </a:lnTo>
                  <a:lnTo>
                    <a:pt x="34918"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7;p30">
              <a:extLst>
                <a:ext uri="{FF2B5EF4-FFF2-40B4-BE49-F238E27FC236}">
                  <a16:creationId xmlns:a16="http://schemas.microsoft.com/office/drawing/2014/main" id="{B8BC0968-6BDD-496D-9972-81CE0DFEB2B5}"/>
                </a:ext>
              </a:extLst>
            </p:cNvPr>
            <p:cNvSpPr/>
            <p:nvPr/>
          </p:nvSpPr>
          <p:spPr>
            <a:xfrm>
              <a:off x="5119025" y="1984125"/>
              <a:ext cx="873000" cy="873025"/>
            </a:xfrm>
            <a:custGeom>
              <a:avLst/>
              <a:gdLst/>
              <a:ahLst/>
              <a:cxnLst/>
              <a:rect l="l" t="t" r="r" b="b"/>
              <a:pathLst>
                <a:path w="34920" h="34921" extrusionOk="0">
                  <a:moveTo>
                    <a:pt x="0" y="0"/>
                  </a:moveTo>
                  <a:lnTo>
                    <a:pt x="0" y="34921"/>
                  </a:lnTo>
                  <a:lnTo>
                    <a:pt x="34920" y="34921"/>
                  </a:lnTo>
                  <a:lnTo>
                    <a:pt x="34920"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198;p30">
              <a:extLst>
                <a:ext uri="{FF2B5EF4-FFF2-40B4-BE49-F238E27FC236}">
                  <a16:creationId xmlns:a16="http://schemas.microsoft.com/office/drawing/2014/main" id="{70D741EA-C605-4ADA-B7AC-89C095C393F7}"/>
                </a:ext>
              </a:extLst>
            </p:cNvPr>
            <p:cNvSpPr/>
            <p:nvPr/>
          </p:nvSpPr>
          <p:spPr>
            <a:xfrm>
              <a:off x="5992000" y="1984125"/>
              <a:ext cx="873075" cy="873025"/>
            </a:xfrm>
            <a:custGeom>
              <a:avLst/>
              <a:gdLst/>
              <a:ahLst/>
              <a:cxnLst/>
              <a:rect l="l" t="t" r="r" b="b"/>
              <a:pathLst>
                <a:path w="34923" h="34921" extrusionOk="0">
                  <a:moveTo>
                    <a:pt x="1" y="0"/>
                  </a:moveTo>
                  <a:lnTo>
                    <a:pt x="1" y="34921"/>
                  </a:lnTo>
                  <a:lnTo>
                    <a:pt x="34923" y="34921"/>
                  </a:lnTo>
                  <a:lnTo>
                    <a:pt x="34923" y="0"/>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199;p30">
              <a:extLst>
                <a:ext uri="{FF2B5EF4-FFF2-40B4-BE49-F238E27FC236}">
                  <a16:creationId xmlns:a16="http://schemas.microsoft.com/office/drawing/2014/main" id="{5BA43C4D-D860-4D00-90ED-3972A2B4ED62}"/>
                </a:ext>
              </a:extLst>
            </p:cNvPr>
            <p:cNvSpPr/>
            <p:nvPr/>
          </p:nvSpPr>
          <p:spPr>
            <a:xfrm>
              <a:off x="1627000" y="2857125"/>
              <a:ext cx="873075" cy="873125"/>
            </a:xfrm>
            <a:custGeom>
              <a:avLst/>
              <a:gdLst/>
              <a:ahLst/>
              <a:cxnLst/>
              <a:rect l="l" t="t" r="r" b="b"/>
              <a:pathLst>
                <a:path w="34923" h="34925" extrusionOk="0">
                  <a:moveTo>
                    <a:pt x="0" y="1"/>
                  </a:moveTo>
                  <a:lnTo>
                    <a:pt x="0" y="34924"/>
                  </a:lnTo>
                  <a:lnTo>
                    <a:pt x="34922" y="34924"/>
                  </a:lnTo>
                  <a:lnTo>
                    <a:pt x="34922"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00;p30">
              <a:extLst>
                <a:ext uri="{FF2B5EF4-FFF2-40B4-BE49-F238E27FC236}">
                  <a16:creationId xmlns:a16="http://schemas.microsoft.com/office/drawing/2014/main" id="{8AE81A87-080F-4F47-9D09-A39B3E2966F5}"/>
                </a:ext>
              </a:extLst>
            </p:cNvPr>
            <p:cNvSpPr/>
            <p:nvPr/>
          </p:nvSpPr>
          <p:spPr>
            <a:xfrm>
              <a:off x="-92831" y="5039649"/>
              <a:ext cx="873008" cy="873124"/>
            </a:xfrm>
            <a:custGeom>
              <a:avLst/>
              <a:gdLst/>
              <a:ahLst/>
              <a:cxnLst/>
              <a:rect l="l" t="t" r="r" b="b"/>
              <a:pathLst>
                <a:path w="34920" h="34925" extrusionOk="0">
                  <a:moveTo>
                    <a:pt x="0" y="1"/>
                  </a:moveTo>
                  <a:lnTo>
                    <a:pt x="0" y="34924"/>
                  </a:lnTo>
                  <a:lnTo>
                    <a:pt x="34919" y="34924"/>
                  </a:lnTo>
                  <a:lnTo>
                    <a:pt x="34919"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3201;p30">
              <a:extLst>
                <a:ext uri="{FF2B5EF4-FFF2-40B4-BE49-F238E27FC236}">
                  <a16:creationId xmlns:a16="http://schemas.microsoft.com/office/drawing/2014/main" id="{EECCB1D5-CA45-4FD0-AE60-5CC685C7E750}"/>
                </a:ext>
              </a:extLst>
            </p:cNvPr>
            <p:cNvSpPr/>
            <p:nvPr/>
          </p:nvSpPr>
          <p:spPr>
            <a:xfrm>
              <a:off x="3372944" y="2857125"/>
              <a:ext cx="873075" cy="873125"/>
            </a:xfrm>
            <a:custGeom>
              <a:avLst/>
              <a:gdLst/>
              <a:ahLst/>
              <a:cxnLst/>
              <a:rect l="l" t="t" r="r" b="b"/>
              <a:pathLst>
                <a:path w="34923" h="34925" extrusionOk="0">
                  <a:moveTo>
                    <a:pt x="0" y="1"/>
                  </a:moveTo>
                  <a:lnTo>
                    <a:pt x="0" y="34924"/>
                  </a:lnTo>
                  <a:lnTo>
                    <a:pt x="34922" y="34924"/>
                  </a:lnTo>
                  <a:lnTo>
                    <a:pt x="34922"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202;p30">
              <a:extLst>
                <a:ext uri="{FF2B5EF4-FFF2-40B4-BE49-F238E27FC236}">
                  <a16:creationId xmlns:a16="http://schemas.microsoft.com/office/drawing/2014/main" id="{D4E06CCF-5F58-46A4-A044-439FF46DF6B4}"/>
                </a:ext>
              </a:extLst>
            </p:cNvPr>
            <p:cNvSpPr/>
            <p:nvPr/>
          </p:nvSpPr>
          <p:spPr>
            <a:xfrm>
              <a:off x="1190546" y="9663626"/>
              <a:ext cx="872985" cy="873124"/>
            </a:xfrm>
            <a:custGeom>
              <a:avLst/>
              <a:gdLst/>
              <a:ahLst/>
              <a:cxnLst/>
              <a:rect l="l" t="t" r="r" b="b"/>
              <a:pathLst>
                <a:path w="34919" h="34925" extrusionOk="0">
                  <a:moveTo>
                    <a:pt x="0" y="1"/>
                  </a:moveTo>
                  <a:lnTo>
                    <a:pt x="0" y="34924"/>
                  </a:lnTo>
                  <a:lnTo>
                    <a:pt x="34918" y="34924"/>
                  </a:lnTo>
                  <a:lnTo>
                    <a:pt x="3491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203;p30">
              <a:extLst>
                <a:ext uri="{FF2B5EF4-FFF2-40B4-BE49-F238E27FC236}">
                  <a16:creationId xmlns:a16="http://schemas.microsoft.com/office/drawing/2014/main" id="{851F8B00-14B9-4737-9482-A4F60D9FBF72}"/>
                </a:ext>
              </a:extLst>
            </p:cNvPr>
            <p:cNvSpPr/>
            <p:nvPr/>
          </p:nvSpPr>
          <p:spPr>
            <a:xfrm>
              <a:off x="5119025" y="2857125"/>
              <a:ext cx="873000" cy="873125"/>
            </a:xfrm>
            <a:custGeom>
              <a:avLst/>
              <a:gdLst/>
              <a:ahLst/>
              <a:cxnLst/>
              <a:rect l="l" t="t" r="r" b="b"/>
              <a:pathLst>
                <a:path w="34920" h="34925" extrusionOk="0">
                  <a:moveTo>
                    <a:pt x="0" y="1"/>
                  </a:moveTo>
                  <a:lnTo>
                    <a:pt x="0" y="34924"/>
                  </a:lnTo>
                  <a:lnTo>
                    <a:pt x="34920" y="34924"/>
                  </a:lnTo>
                  <a:lnTo>
                    <a:pt x="34920"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204;p30">
              <a:extLst>
                <a:ext uri="{FF2B5EF4-FFF2-40B4-BE49-F238E27FC236}">
                  <a16:creationId xmlns:a16="http://schemas.microsoft.com/office/drawing/2014/main" id="{6E0144ED-FE9B-4FE7-8F44-6A01611864E2}"/>
                </a:ext>
              </a:extLst>
            </p:cNvPr>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205;p30">
              <a:extLst>
                <a:ext uri="{FF2B5EF4-FFF2-40B4-BE49-F238E27FC236}">
                  <a16:creationId xmlns:a16="http://schemas.microsoft.com/office/drawing/2014/main" id="{8FB28942-0219-440C-AE36-D855C4A1E935}"/>
                </a:ext>
              </a:extLst>
            </p:cNvPr>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206;p30">
              <a:extLst>
                <a:ext uri="{FF2B5EF4-FFF2-40B4-BE49-F238E27FC236}">
                  <a16:creationId xmlns:a16="http://schemas.microsoft.com/office/drawing/2014/main" id="{BB1A49A4-0276-4C58-9754-54D70B119147}"/>
                </a:ext>
              </a:extLst>
            </p:cNvPr>
            <p:cNvSpPr/>
            <p:nvPr/>
          </p:nvSpPr>
          <p:spPr>
            <a:xfrm>
              <a:off x="-119035" y="7559114"/>
              <a:ext cx="872985" cy="872985"/>
            </a:xfrm>
            <a:custGeom>
              <a:avLst/>
              <a:gdLst/>
              <a:ahLst/>
              <a:cxnLst/>
              <a:rect l="l" t="t" r="r" b="b"/>
              <a:pathLst>
                <a:path w="34919" h="34919" extrusionOk="0">
                  <a:moveTo>
                    <a:pt x="0" y="1"/>
                  </a:moveTo>
                  <a:lnTo>
                    <a:pt x="0" y="34919"/>
                  </a:lnTo>
                  <a:lnTo>
                    <a:pt x="34918" y="34919"/>
                  </a:lnTo>
                  <a:lnTo>
                    <a:pt x="34918"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207;p30">
              <a:extLst>
                <a:ext uri="{FF2B5EF4-FFF2-40B4-BE49-F238E27FC236}">
                  <a16:creationId xmlns:a16="http://schemas.microsoft.com/office/drawing/2014/main" id="{9054386C-B9E2-4E38-9828-FD6F9F5218F8}"/>
                </a:ext>
              </a:extLst>
            </p:cNvPr>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grpFill/>
            <a:ln w="952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a:extLst>
              <a:ext uri="{FF2B5EF4-FFF2-40B4-BE49-F238E27FC236}">
                <a16:creationId xmlns:a16="http://schemas.microsoft.com/office/drawing/2014/main" id="{DB056828-94E7-410B-9733-8143BFFAC99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000" b="98125" l="0" r="99004">
                        <a14:foregroundMark x1="42829" y1="78333" x2="42829" y2="78333"/>
                        <a14:foregroundMark x1="43028" y1="77917" x2="46016" y2="86458"/>
                        <a14:foregroundMark x1="20518" y1="86875" x2="64542" y2="91042"/>
                        <a14:foregroundMark x1="64542" y1="91042" x2="38048" y2="58750"/>
                        <a14:foregroundMark x1="38048" y1="58750" x2="36853" y2="59167"/>
                        <a14:foregroundMark x1="8167" y1="97500" x2="99402" y2="90417"/>
                        <a14:foregroundMark x1="99402" y1="90417" x2="90637" y2="71458"/>
                        <a14:foregroundMark x1="1992" y1="99792" x2="40040" y2="89583"/>
                        <a14:foregroundMark x1="40040" y1="89583" x2="78685" y2="96042"/>
                        <a14:foregroundMark x1="78685" y1="96042" x2="62550" y2="57708"/>
                        <a14:foregroundMark x1="62550" y1="57708" x2="23904" y2="62917"/>
                        <a14:foregroundMark x1="23904" y1="62917" x2="2988" y2="97708"/>
                        <a14:foregroundMark x1="2988" y1="97708" x2="2988" y2="98125"/>
                        <a14:foregroundMark x1="14940" y1="62708" x2="10558" y2="63958"/>
                        <a14:foregroundMark x1="10956" y1="65000" x2="11753" y2="65000"/>
                        <a14:foregroundMark x1="51992" y1="29167" x2="49602" y2="27292"/>
                        <a14:foregroundMark x1="49203" y1="5625" x2="52390" y2="5208"/>
                        <a14:foregroundMark x1="3586" y1="78333" x2="2191" y2="79167"/>
                        <a14:foregroundMark x1="0" y1="77708" x2="199" y2="66667"/>
                        <a14:backgroundMark x1="12550" y1="47083" x2="12550" y2="47083"/>
                        <a14:backgroundMark x1="1992" y1="70625" x2="1992" y2="70625"/>
                        <a14:backgroundMark x1="14271" y1="61795" x2="35259" y2="48125"/>
                        <a14:backgroundMark x1="1992" y1="69792" x2="10684" y2="64131"/>
                        <a14:backgroundMark x1="35259" y1="48125" x2="38645" y2="7083"/>
                        <a14:backgroundMark x1="38645" y1="7083" x2="398" y2="16875"/>
                        <a14:backgroundMark x1="398" y1="16875" x2="3586" y2="59583"/>
                        <a14:backgroundMark x1="3586" y1="59583" x2="2191" y2="65208"/>
                        <a14:backgroundMark x1="15936" y1="33125" x2="17530" y2="30417"/>
                      </a14:backgroundRemoval>
                    </a14:imgEffect>
                  </a14:imgLayer>
                </a14:imgProps>
              </a:ext>
            </a:extLst>
          </a:blip>
          <a:stretch>
            <a:fillRect/>
          </a:stretch>
        </p:blipFill>
        <p:spPr>
          <a:xfrm rot="8199537">
            <a:off x="471563" y="1545542"/>
            <a:ext cx="1222542" cy="1168965"/>
          </a:xfrm>
          <a:prstGeom prst="rect">
            <a:avLst/>
          </a:prstGeom>
        </p:spPr>
      </p:pic>
      <p:pic>
        <p:nvPicPr>
          <p:cNvPr id="2" name="Picture 1">
            <a:extLst>
              <a:ext uri="{FF2B5EF4-FFF2-40B4-BE49-F238E27FC236}">
                <a16:creationId xmlns:a16="http://schemas.microsoft.com/office/drawing/2014/main" id="{E88452B2-E9AF-43C3-8B5F-93235C3E5676}"/>
              </a:ext>
            </a:extLst>
          </p:cNvPr>
          <p:cNvPicPr>
            <a:picLocks noChangeAspect="1"/>
          </p:cNvPicPr>
          <p:nvPr/>
        </p:nvPicPr>
        <p:blipFill>
          <a:blip r:embed="rId4"/>
          <a:stretch>
            <a:fillRect/>
          </a:stretch>
        </p:blipFill>
        <p:spPr>
          <a:xfrm rot="1367861">
            <a:off x="6653526" y="1755448"/>
            <a:ext cx="2047875" cy="2438400"/>
          </a:xfrm>
          <a:prstGeom prst="rect">
            <a:avLst/>
          </a:prstGeom>
        </p:spPr>
      </p:pic>
      <p:sp>
        <p:nvSpPr>
          <p:cNvPr id="3" name="Rectangle 2">
            <a:extLst>
              <a:ext uri="{FF2B5EF4-FFF2-40B4-BE49-F238E27FC236}">
                <a16:creationId xmlns:a16="http://schemas.microsoft.com/office/drawing/2014/main" id="{8AEB1D69-579F-462B-A7A1-DD91330DA6C6}"/>
              </a:ext>
            </a:extLst>
          </p:cNvPr>
          <p:cNvSpPr/>
          <p:nvPr/>
        </p:nvSpPr>
        <p:spPr>
          <a:xfrm>
            <a:off x="2062474" y="3715725"/>
            <a:ext cx="351410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1nv@d3r$</a:t>
            </a:r>
          </a:p>
        </p:txBody>
      </p:sp>
      <p:pic>
        <p:nvPicPr>
          <p:cNvPr id="5" name="Picture 4" descr="A close up of a sign&#10;&#10;Description automatically generated">
            <a:extLst>
              <a:ext uri="{FF2B5EF4-FFF2-40B4-BE49-F238E27FC236}">
                <a16:creationId xmlns:a16="http://schemas.microsoft.com/office/drawing/2014/main" id="{736D1794-0483-4629-A419-C4C2B43993B2}"/>
              </a:ext>
            </a:extLst>
          </p:cNvPr>
          <p:cNvPicPr>
            <a:picLocks noChangeAspect="1"/>
          </p:cNvPicPr>
          <p:nvPr/>
        </p:nvPicPr>
        <p:blipFill>
          <a:blip r:embed="rId5"/>
          <a:stretch>
            <a:fillRect/>
          </a:stretch>
        </p:blipFill>
        <p:spPr>
          <a:xfrm>
            <a:off x="1221561" y="-116850"/>
            <a:ext cx="5942857" cy="1879365"/>
          </a:xfrm>
          <a:prstGeom prst="rect">
            <a:avLst/>
          </a:prstGeom>
        </p:spPr>
      </p:pic>
    </p:spTree>
    <p:extLst>
      <p:ext uri="{BB962C8B-B14F-4D97-AF65-F5344CB8AC3E}">
        <p14:creationId xmlns:p14="http://schemas.microsoft.com/office/powerpoint/2010/main" val="316595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0D2D8-8697-4FB4-ABBA-FA2E44945E92}"/>
              </a:ext>
            </a:extLst>
          </p:cNvPr>
          <p:cNvSpPr>
            <a:spLocks noGrp="1"/>
          </p:cNvSpPr>
          <p:nvPr>
            <p:ph type="title"/>
          </p:nvPr>
        </p:nvSpPr>
        <p:spPr/>
        <p:txBody>
          <a:bodyPr/>
          <a:lstStyle/>
          <a:p>
            <a:r>
              <a:rPr lang="fr-FR" dirty="0"/>
              <a:t>OBJECTIF</a:t>
            </a:r>
          </a:p>
        </p:txBody>
      </p:sp>
      <p:sp>
        <p:nvSpPr>
          <p:cNvPr id="8" name="Subtitle 7">
            <a:extLst>
              <a:ext uri="{FF2B5EF4-FFF2-40B4-BE49-F238E27FC236}">
                <a16:creationId xmlns:a16="http://schemas.microsoft.com/office/drawing/2014/main" id="{7E832760-7E9D-4C6A-A4BD-935E2B46EDA0}"/>
              </a:ext>
            </a:extLst>
          </p:cNvPr>
          <p:cNvSpPr>
            <a:spLocks noGrp="1"/>
          </p:cNvSpPr>
          <p:nvPr>
            <p:ph type="subTitle" idx="1"/>
          </p:nvPr>
        </p:nvSpPr>
        <p:spPr>
          <a:xfrm>
            <a:off x="3333750" y="2370125"/>
            <a:ext cx="4057200" cy="792600"/>
          </a:xfrm>
        </p:spPr>
        <p:txBody>
          <a:bodyPr/>
          <a:lstStyle/>
          <a:p>
            <a:r>
              <a:rPr lang="fr-FR" sz="2800" dirty="0"/>
              <a:t>Réalisation d’un </a:t>
            </a:r>
          </a:p>
          <a:p>
            <a:r>
              <a:rPr lang="fr-FR" sz="2800" dirty="0">
                <a:solidFill>
                  <a:srgbClr val="FFFF00"/>
                </a:solidFill>
              </a:rPr>
              <a:t>$p@c3 1nv@d3r$</a:t>
            </a:r>
          </a:p>
          <a:p>
            <a:r>
              <a:rPr lang="fr-FR" sz="2800" i="1" dirty="0" err="1">
                <a:solidFill>
                  <a:schemeClr val="tx2">
                    <a:lumMod val="50000"/>
                  </a:schemeClr>
                </a:solidFill>
              </a:rPr>
              <a:t>Space</a:t>
            </a:r>
            <a:r>
              <a:rPr lang="fr-FR" sz="2800" i="1" dirty="0">
                <a:solidFill>
                  <a:schemeClr val="tx2">
                    <a:lumMod val="50000"/>
                  </a:schemeClr>
                </a:solidFill>
              </a:rPr>
              <a:t> </a:t>
            </a:r>
            <a:r>
              <a:rPr lang="fr-FR" sz="2800" i="1" dirty="0" err="1">
                <a:solidFill>
                  <a:schemeClr val="tx2">
                    <a:lumMod val="50000"/>
                  </a:schemeClr>
                </a:solidFill>
              </a:rPr>
              <a:t>Invaders</a:t>
            </a:r>
            <a:endParaRPr lang="fr-FR" sz="2800" i="1" dirty="0">
              <a:solidFill>
                <a:schemeClr val="tx2">
                  <a:lumMod val="50000"/>
                </a:schemeClr>
              </a:solidFill>
            </a:endParaRPr>
          </a:p>
        </p:txBody>
      </p:sp>
      <p:pic>
        <p:nvPicPr>
          <p:cNvPr id="2" name="Picture 1">
            <a:extLst>
              <a:ext uri="{FF2B5EF4-FFF2-40B4-BE49-F238E27FC236}">
                <a16:creationId xmlns:a16="http://schemas.microsoft.com/office/drawing/2014/main" id="{C4C09B35-C10A-4A19-9B9F-FDDBE7474600}"/>
              </a:ext>
            </a:extLst>
          </p:cNvPr>
          <p:cNvPicPr>
            <a:picLocks noChangeAspect="1"/>
          </p:cNvPicPr>
          <p:nvPr/>
        </p:nvPicPr>
        <p:blipFill>
          <a:blip r:embed="rId2"/>
          <a:stretch>
            <a:fillRect/>
          </a:stretch>
        </p:blipFill>
        <p:spPr>
          <a:xfrm>
            <a:off x="187560" y="1106125"/>
            <a:ext cx="2986027" cy="3105150"/>
          </a:xfrm>
          <a:prstGeom prst="rect">
            <a:avLst/>
          </a:prstGeom>
        </p:spPr>
      </p:pic>
      <p:pic>
        <p:nvPicPr>
          <p:cNvPr id="2050" name="Picture 2">
            <a:extLst>
              <a:ext uri="{FF2B5EF4-FFF2-40B4-BE49-F238E27FC236}">
                <a16:creationId xmlns:a16="http://schemas.microsoft.com/office/drawing/2014/main" id="{D2ECB4FD-52B3-4064-880B-C54607718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350" y="3970007"/>
            <a:ext cx="192405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ython™">
            <a:extLst>
              <a:ext uri="{FF2B5EF4-FFF2-40B4-BE49-F238E27FC236}">
                <a16:creationId xmlns:a16="http://schemas.microsoft.com/office/drawing/2014/main" id="{384EC5DD-DAC4-4C41-9048-F65D98C94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3889407"/>
            <a:ext cx="2762250" cy="78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32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5"/>
        <p:cNvGrpSpPr/>
        <p:nvPr/>
      </p:nvGrpSpPr>
      <p:grpSpPr>
        <a:xfrm>
          <a:off x="0" y="0"/>
          <a:ext cx="0" cy="0"/>
          <a:chOff x="0" y="0"/>
          <a:chExt cx="0" cy="0"/>
        </a:xfrm>
      </p:grpSpPr>
      <p:sp>
        <p:nvSpPr>
          <p:cNvPr id="3096" name="Google Shape;3096;p29"/>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Parcour des Pada::programeurs</a:t>
            </a:r>
            <a:endParaRPr dirty="0"/>
          </a:p>
        </p:txBody>
      </p:sp>
      <p:grpSp>
        <p:nvGrpSpPr>
          <p:cNvPr id="3097" name="Google Shape;3097;p29"/>
          <p:cNvGrpSpPr/>
          <p:nvPr/>
        </p:nvGrpSpPr>
        <p:grpSpPr>
          <a:xfrm rot="-5400000">
            <a:off x="1862921" y="532435"/>
            <a:ext cx="242781" cy="161857"/>
            <a:chOff x="2500050" y="3730175"/>
            <a:chExt cx="2619000" cy="1746025"/>
          </a:xfrm>
        </p:grpSpPr>
        <p:sp>
          <p:nvSpPr>
            <p:cNvPr id="3098" name="Google Shape;3098;p2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2" name="Google Shape;3102;p29"/>
          <p:cNvGrpSpPr/>
          <p:nvPr/>
        </p:nvGrpSpPr>
        <p:grpSpPr>
          <a:xfrm rot="5400000">
            <a:off x="7119221" y="535369"/>
            <a:ext cx="242781" cy="161857"/>
            <a:chOff x="2500050" y="3730175"/>
            <a:chExt cx="2619000" cy="1746025"/>
          </a:xfrm>
        </p:grpSpPr>
        <p:sp>
          <p:nvSpPr>
            <p:cNvPr id="3103" name="Google Shape;3103;p29"/>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9"/>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9"/>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9"/>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7" name="Google Shape;3107;p29"/>
          <p:cNvSpPr txBox="1">
            <a:spLocks noGrp="1"/>
          </p:cNvSpPr>
          <p:nvPr>
            <p:ph type="title" idx="2"/>
          </p:nvPr>
        </p:nvSpPr>
        <p:spPr>
          <a:xfrm>
            <a:off x="1148450" y="1397525"/>
            <a:ext cx="30888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1 A</a:t>
            </a:r>
            <a:endParaRPr dirty="0"/>
          </a:p>
        </p:txBody>
      </p:sp>
      <p:sp>
        <p:nvSpPr>
          <p:cNvPr id="3108" name="Google Shape;3108;p29"/>
          <p:cNvSpPr txBox="1">
            <a:spLocks noGrp="1"/>
          </p:cNvSpPr>
          <p:nvPr>
            <p:ph type="subTitle" idx="1"/>
          </p:nvPr>
        </p:nvSpPr>
        <p:spPr>
          <a:xfrm>
            <a:off x="1148450" y="1657334"/>
            <a:ext cx="30888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Modélisation du vaisseau (joueur)</a:t>
            </a:r>
          </a:p>
          <a:p>
            <a:pPr marL="0" lvl="0" indent="0" algn="ctr" rtl="0">
              <a:spcBef>
                <a:spcPts val="0"/>
              </a:spcBef>
              <a:spcAft>
                <a:spcPts val="0"/>
              </a:spcAft>
              <a:buNone/>
            </a:pPr>
            <a:r>
              <a:rPr lang="en" dirty="0"/>
              <a:t>Init PyGame &amp; Boucle de Jeu</a:t>
            </a:r>
          </a:p>
          <a:p>
            <a:pPr marL="0" lvl="0" indent="0" algn="ctr" rtl="0">
              <a:spcBef>
                <a:spcPts val="0"/>
              </a:spcBef>
              <a:spcAft>
                <a:spcPts val="0"/>
              </a:spcAft>
              <a:buNone/>
            </a:pPr>
            <a:endParaRPr dirty="0"/>
          </a:p>
        </p:txBody>
      </p:sp>
      <p:sp>
        <p:nvSpPr>
          <p:cNvPr id="3109" name="Google Shape;3109;p29"/>
          <p:cNvSpPr txBox="1">
            <a:spLocks noGrp="1"/>
          </p:cNvSpPr>
          <p:nvPr>
            <p:ph type="title" idx="3"/>
          </p:nvPr>
        </p:nvSpPr>
        <p:spPr>
          <a:xfrm>
            <a:off x="1148450" y="2569096"/>
            <a:ext cx="30888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2 A</a:t>
            </a:r>
            <a:endParaRPr dirty="0"/>
          </a:p>
        </p:txBody>
      </p:sp>
      <p:sp>
        <p:nvSpPr>
          <p:cNvPr id="3110" name="Google Shape;3110;p29"/>
          <p:cNvSpPr txBox="1">
            <a:spLocks noGrp="1"/>
          </p:cNvSpPr>
          <p:nvPr>
            <p:ph type="subTitle" idx="4"/>
          </p:nvPr>
        </p:nvSpPr>
        <p:spPr>
          <a:xfrm>
            <a:off x="1148450" y="2828905"/>
            <a:ext cx="30888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Missiles &amp; Bombes</a:t>
            </a:r>
          </a:p>
          <a:p>
            <a:pPr marL="0" lvl="0" indent="0" algn="ctr" rtl="0">
              <a:spcBef>
                <a:spcPts val="0"/>
              </a:spcBef>
              <a:spcAft>
                <a:spcPts val="0"/>
              </a:spcAft>
              <a:buClr>
                <a:schemeClr val="dk1"/>
              </a:buClr>
              <a:buSzPts val="1100"/>
              <a:buFont typeface="Arial"/>
              <a:buNone/>
            </a:pPr>
            <a:r>
              <a:rPr lang="fr-FR" dirty="0"/>
              <a:t>Collisions</a:t>
            </a:r>
            <a:endParaRPr dirty="0"/>
          </a:p>
          <a:p>
            <a:pPr marL="0" lvl="0" indent="0" algn="ctr" rtl="0">
              <a:spcBef>
                <a:spcPts val="0"/>
              </a:spcBef>
              <a:spcAft>
                <a:spcPts val="0"/>
              </a:spcAft>
              <a:buNone/>
            </a:pPr>
            <a:endParaRPr dirty="0"/>
          </a:p>
        </p:txBody>
      </p:sp>
      <p:sp>
        <p:nvSpPr>
          <p:cNvPr id="3111" name="Google Shape;3111;p29"/>
          <p:cNvSpPr txBox="1">
            <a:spLocks noGrp="1"/>
          </p:cNvSpPr>
          <p:nvPr>
            <p:ph type="title" idx="5"/>
          </p:nvPr>
        </p:nvSpPr>
        <p:spPr>
          <a:xfrm>
            <a:off x="1148450" y="3740666"/>
            <a:ext cx="30888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3 A</a:t>
            </a:r>
            <a:endParaRPr dirty="0"/>
          </a:p>
        </p:txBody>
      </p:sp>
      <p:sp>
        <p:nvSpPr>
          <p:cNvPr id="3112" name="Google Shape;3112;p29"/>
          <p:cNvSpPr txBox="1">
            <a:spLocks noGrp="1"/>
          </p:cNvSpPr>
          <p:nvPr>
            <p:ph type="subTitle" idx="6"/>
          </p:nvPr>
        </p:nvSpPr>
        <p:spPr>
          <a:xfrm>
            <a:off x="1148450" y="4000475"/>
            <a:ext cx="30888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Réalisation des </a:t>
            </a:r>
            <a:r>
              <a:rPr lang="fr-FR" dirty="0" err="1"/>
              <a:t>Sprites</a:t>
            </a:r>
            <a:endParaRPr lang="fr-FR" dirty="0"/>
          </a:p>
          <a:p>
            <a:pPr marL="0" lvl="0" indent="0" algn="ctr" rtl="0">
              <a:spcBef>
                <a:spcPts val="0"/>
              </a:spcBef>
              <a:spcAft>
                <a:spcPts val="0"/>
              </a:spcAft>
              <a:buClr>
                <a:schemeClr val="dk1"/>
              </a:buClr>
              <a:buSzPts val="1100"/>
              <a:buFont typeface="Arial"/>
              <a:buNone/>
            </a:pPr>
            <a:r>
              <a:rPr lang="fr-FR" dirty="0"/>
              <a:t>Utilisation des </a:t>
            </a:r>
            <a:r>
              <a:rPr lang="fr-FR" dirty="0" err="1"/>
              <a:t>sprites</a:t>
            </a:r>
            <a:r>
              <a:rPr lang="fr-FR" dirty="0"/>
              <a:t> design</a:t>
            </a:r>
            <a:endParaRPr dirty="0"/>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3113" name="Google Shape;3113;p29"/>
          <p:cNvSpPr txBox="1">
            <a:spLocks noGrp="1"/>
          </p:cNvSpPr>
          <p:nvPr>
            <p:ph type="title" idx="7"/>
          </p:nvPr>
        </p:nvSpPr>
        <p:spPr>
          <a:xfrm>
            <a:off x="4906750" y="1397525"/>
            <a:ext cx="30888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1 B</a:t>
            </a:r>
            <a:endParaRPr dirty="0"/>
          </a:p>
        </p:txBody>
      </p:sp>
      <p:sp>
        <p:nvSpPr>
          <p:cNvPr id="3114" name="Google Shape;3114;p29"/>
          <p:cNvSpPr txBox="1">
            <a:spLocks noGrp="1"/>
          </p:cNvSpPr>
          <p:nvPr>
            <p:ph type="subTitle" idx="8"/>
          </p:nvPr>
        </p:nvSpPr>
        <p:spPr>
          <a:xfrm>
            <a:off x="4906750" y="1657338"/>
            <a:ext cx="30888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Modélisation des Aliens</a:t>
            </a:r>
          </a:p>
          <a:p>
            <a:pPr marL="0" lvl="0" indent="0" algn="ctr" rtl="0">
              <a:spcBef>
                <a:spcPts val="0"/>
              </a:spcBef>
              <a:spcAft>
                <a:spcPts val="0"/>
              </a:spcAft>
              <a:buClr>
                <a:schemeClr val="dk1"/>
              </a:buClr>
              <a:buSzPts val="1100"/>
              <a:buFont typeface="Arial"/>
              <a:buNone/>
            </a:pPr>
            <a:r>
              <a:rPr lang="fr-FR" dirty="0"/>
              <a:t>Modélisation des Bunkers</a:t>
            </a:r>
            <a:endParaRPr dirty="0"/>
          </a:p>
          <a:p>
            <a:pPr marL="0" lvl="0" indent="0" algn="ctr" rtl="0">
              <a:spcBef>
                <a:spcPts val="0"/>
              </a:spcBef>
              <a:spcAft>
                <a:spcPts val="0"/>
              </a:spcAft>
              <a:buClr>
                <a:schemeClr val="dk1"/>
              </a:buClr>
              <a:buSzPts val="1100"/>
              <a:buFont typeface="Arial"/>
              <a:buNone/>
            </a:pPr>
            <a:endParaRPr dirty="0"/>
          </a:p>
        </p:txBody>
      </p:sp>
      <p:sp>
        <p:nvSpPr>
          <p:cNvPr id="3115" name="Google Shape;3115;p29"/>
          <p:cNvSpPr txBox="1">
            <a:spLocks noGrp="1"/>
          </p:cNvSpPr>
          <p:nvPr>
            <p:ph type="title" idx="9"/>
          </p:nvPr>
        </p:nvSpPr>
        <p:spPr>
          <a:xfrm>
            <a:off x="4906750" y="2569107"/>
            <a:ext cx="3088800" cy="39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2 B</a:t>
            </a:r>
            <a:endParaRPr dirty="0"/>
          </a:p>
        </p:txBody>
      </p:sp>
      <p:sp>
        <p:nvSpPr>
          <p:cNvPr id="3116" name="Google Shape;3116;p29"/>
          <p:cNvSpPr txBox="1">
            <a:spLocks noGrp="1"/>
          </p:cNvSpPr>
          <p:nvPr>
            <p:ph type="subTitle" idx="13"/>
          </p:nvPr>
        </p:nvSpPr>
        <p:spPr>
          <a:xfrm>
            <a:off x="4906750" y="2828920"/>
            <a:ext cx="3088800" cy="39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Déplacements des Aliens</a:t>
            </a:r>
          </a:p>
          <a:p>
            <a:pPr marL="0" lvl="0" indent="0" algn="ctr" rtl="0">
              <a:spcBef>
                <a:spcPts val="0"/>
              </a:spcBef>
              <a:spcAft>
                <a:spcPts val="0"/>
              </a:spcAft>
              <a:buClr>
                <a:schemeClr val="dk1"/>
              </a:buClr>
              <a:buSzPts val="1100"/>
              <a:buFont typeface="Arial"/>
              <a:buNone/>
            </a:pPr>
            <a:r>
              <a:rPr lang="fr-FR" dirty="0"/>
              <a:t>Gestion de la vie du joueur</a:t>
            </a:r>
            <a:endParaRPr dirty="0"/>
          </a:p>
          <a:p>
            <a:pPr marL="0" lvl="0" indent="0" algn="ctr" rtl="0">
              <a:spcBef>
                <a:spcPts val="0"/>
              </a:spcBef>
              <a:spcAft>
                <a:spcPts val="0"/>
              </a:spcAft>
              <a:buNone/>
            </a:pPr>
            <a:endParaRPr dirty="0"/>
          </a:p>
        </p:txBody>
      </p:sp>
      <p:sp>
        <p:nvSpPr>
          <p:cNvPr id="23" name="Google Shape;3115;p29">
            <a:extLst>
              <a:ext uri="{FF2B5EF4-FFF2-40B4-BE49-F238E27FC236}">
                <a16:creationId xmlns:a16="http://schemas.microsoft.com/office/drawing/2014/main" id="{7DD53662-C1B5-4E19-BB78-6B40E5CE86B7}"/>
              </a:ext>
            </a:extLst>
          </p:cNvPr>
          <p:cNvSpPr txBox="1">
            <a:spLocks/>
          </p:cNvSpPr>
          <p:nvPr/>
        </p:nvSpPr>
        <p:spPr>
          <a:xfrm>
            <a:off x="4627350" y="3740666"/>
            <a:ext cx="3088800" cy="39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1600"/>
              <a:buFont typeface="Orbitron Regular"/>
              <a:buNone/>
              <a:defRPr sz="1600" b="0" i="0" u="none" strike="noStrike" cap="none">
                <a:solidFill>
                  <a:schemeClr val="accent1"/>
                </a:solidFill>
                <a:latin typeface="Orbitron Regular"/>
                <a:ea typeface="Orbitron Regular"/>
                <a:cs typeface="Orbitron Regular"/>
                <a:sym typeface="Orbitron Regular"/>
              </a:defRPr>
            </a:lvl1pPr>
            <a:lvl2pPr marR="0" lvl="1"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2pPr>
            <a:lvl3pPr marR="0" lvl="2"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3pPr>
            <a:lvl4pPr marR="0" lvl="3"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4pPr>
            <a:lvl5pPr marR="0" lvl="4"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5pPr>
            <a:lvl6pPr marR="0" lvl="5"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6pPr>
            <a:lvl7pPr marR="0" lvl="6"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7pPr>
            <a:lvl8pPr marR="0" lvl="7"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8pPr>
            <a:lvl9pPr marR="0" lvl="8" algn="ctr" rtl="0">
              <a:lnSpc>
                <a:spcPct val="100000"/>
              </a:lnSpc>
              <a:spcBef>
                <a:spcPts val="0"/>
              </a:spcBef>
              <a:spcAft>
                <a:spcPts val="0"/>
              </a:spcAft>
              <a:buClr>
                <a:schemeClr val="accent1"/>
              </a:buClr>
              <a:buSzPts val="1800"/>
              <a:buFont typeface="Orbitron Regular"/>
              <a:buNone/>
              <a:defRPr sz="1800" b="0" i="0" u="none" strike="noStrike" cap="none">
                <a:solidFill>
                  <a:schemeClr val="accent1"/>
                </a:solidFill>
                <a:latin typeface="Orbitron Regular"/>
                <a:ea typeface="Orbitron Regular"/>
                <a:cs typeface="Orbitron Regular"/>
                <a:sym typeface="Orbitron Regular"/>
              </a:defRPr>
            </a:lvl9pPr>
          </a:lstStyle>
          <a:p>
            <a:r>
              <a:rPr lang="fr-FR" dirty="0"/>
              <a:t>Session 3 B</a:t>
            </a:r>
          </a:p>
        </p:txBody>
      </p:sp>
      <p:sp>
        <p:nvSpPr>
          <p:cNvPr id="24" name="Google Shape;3116;p29">
            <a:extLst>
              <a:ext uri="{FF2B5EF4-FFF2-40B4-BE49-F238E27FC236}">
                <a16:creationId xmlns:a16="http://schemas.microsoft.com/office/drawing/2014/main" id="{476DC1B9-A7CC-4586-A2FD-9D3F288C688B}"/>
              </a:ext>
            </a:extLst>
          </p:cNvPr>
          <p:cNvSpPr txBox="1">
            <a:spLocks/>
          </p:cNvSpPr>
          <p:nvPr/>
        </p:nvSpPr>
        <p:spPr>
          <a:xfrm>
            <a:off x="4192277" y="4000475"/>
            <a:ext cx="3088800" cy="391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600"/>
              <a:buFont typeface="Advent Pro Medium"/>
              <a:buNone/>
              <a:defRPr sz="1600" b="0" i="0" u="none" strike="noStrike" cap="none">
                <a:solidFill>
                  <a:schemeClr val="accent1"/>
                </a:solidFill>
                <a:latin typeface="Advent Pro Medium"/>
                <a:ea typeface="Advent Pro Medium"/>
                <a:cs typeface="Advent Pro Medium"/>
                <a:sym typeface="Advent Pro Medium"/>
              </a:defRPr>
            </a:lvl1pPr>
            <a:lvl2pPr marL="914400" marR="0" lvl="1"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2pPr>
            <a:lvl3pPr marL="1371600" marR="0" lvl="2"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3pPr>
            <a:lvl4pPr marL="1828800" marR="0" lvl="3"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4pPr>
            <a:lvl5pPr marL="2286000" marR="0" lvl="4"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5pPr>
            <a:lvl6pPr marL="2743200" marR="0" lvl="5"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6pPr>
            <a:lvl7pPr marL="3200400" marR="0" lvl="6"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7pPr>
            <a:lvl8pPr marL="3657600" marR="0" lvl="7"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8pPr>
            <a:lvl9pPr marL="4114800" marR="0" lvl="8" indent="-317500" algn="ctr" rtl="0">
              <a:lnSpc>
                <a:spcPct val="100000"/>
              </a:lnSpc>
              <a:spcBef>
                <a:spcPts val="0"/>
              </a:spcBef>
              <a:spcAft>
                <a:spcPts val="0"/>
              </a:spcAft>
              <a:buClr>
                <a:schemeClr val="accent1"/>
              </a:buClr>
              <a:buSzPts val="2100"/>
              <a:buFont typeface="Advent Pro Medium"/>
              <a:buNone/>
              <a:defRPr sz="2100" b="0" i="0" u="none" strike="noStrike" cap="none">
                <a:solidFill>
                  <a:schemeClr val="accent1"/>
                </a:solidFill>
                <a:latin typeface="Advent Pro Medium"/>
                <a:ea typeface="Advent Pro Medium"/>
                <a:cs typeface="Advent Pro Medium"/>
                <a:sym typeface="Advent Pro Medium"/>
              </a:defRPr>
            </a:lvl9pPr>
          </a:lstStyle>
          <a:p>
            <a:pPr marL="0" indent="0">
              <a:buClr>
                <a:schemeClr val="dk1"/>
              </a:buClr>
              <a:buSzPts val="1100"/>
              <a:buFont typeface="Arial"/>
              <a:buNone/>
            </a:pPr>
            <a:r>
              <a:rPr lang="fr-FR" dirty="0"/>
              <a:t>Score</a:t>
            </a:r>
          </a:p>
          <a:p>
            <a:pPr marL="0" indent="0">
              <a:buClr>
                <a:schemeClr val="dk1"/>
              </a:buClr>
              <a:buSzPts val="1100"/>
              <a:buFont typeface="Arial"/>
              <a:buNone/>
            </a:pPr>
            <a:r>
              <a:rPr lang="fr-FR" dirty="0"/>
              <a:t>Difficulté</a:t>
            </a:r>
          </a:p>
          <a:p>
            <a:pPr marL="0" indent="0"/>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0"/>
        <p:cNvGrpSpPr/>
        <p:nvPr/>
      </p:nvGrpSpPr>
      <p:grpSpPr>
        <a:xfrm>
          <a:off x="0" y="0"/>
          <a:ext cx="0" cy="0"/>
          <a:chOff x="0" y="0"/>
          <a:chExt cx="0" cy="0"/>
        </a:xfrm>
      </p:grpSpPr>
      <p:sp>
        <p:nvSpPr>
          <p:cNvPr id="3121" name="Google Shape;3121;p30"/>
          <p:cNvSpPr txBox="1">
            <a:spLocks noGrp="1"/>
          </p:cNvSpPr>
          <p:nvPr>
            <p:ph type="title"/>
          </p:nvPr>
        </p:nvSpPr>
        <p:spPr>
          <a:xfrm>
            <a:off x="1334700" y="1667625"/>
            <a:ext cx="6474600" cy="16106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err="1">
                <a:solidFill>
                  <a:schemeClr val="accent6">
                    <a:lumMod val="40000"/>
                    <a:lumOff val="60000"/>
                  </a:schemeClr>
                </a:solidFill>
              </a:rPr>
              <a:t>Pygame</a:t>
            </a:r>
            <a:br>
              <a:rPr lang="fr-FR" dirty="0">
                <a:solidFill>
                  <a:schemeClr val="accent6">
                    <a:lumMod val="40000"/>
                    <a:lumOff val="60000"/>
                  </a:schemeClr>
                </a:solidFill>
              </a:rPr>
            </a:br>
            <a:r>
              <a:rPr lang="fr-FR" dirty="0">
                <a:solidFill>
                  <a:schemeClr val="accent6">
                    <a:lumMod val="40000"/>
                    <a:lumOff val="60000"/>
                  </a:schemeClr>
                </a:solidFill>
              </a:rPr>
              <a:t>Boucle de jeu</a:t>
            </a:r>
            <a:br>
              <a:rPr lang="fr-FR" dirty="0">
                <a:solidFill>
                  <a:schemeClr val="accent6">
                    <a:lumMod val="40000"/>
                    <a:lumOff val="60000"/>
                  </a:schemeClr>
                </a:solidFill>
              </a:rPr>
            </a:br>
            <a:r>
              <a:rPr lang="fr-FR" dirty="0">
                <a:solidFill>
                  <a:schemeClr val="accent6">
                    <a:lumMod val="40000"/>
                    <a:lumOff val="60000"/>
                  </a:schemeClr>
                </a:solidFill>
              </a:rPr>
              <a:t>Modélisation du Vaisseau</a:t>
            </a:r>
            <a:endParaRPr dirty="0">
              <a:solidFill>
                <a:schemeClr val="accent6">
                  <a:lumMod val="40000"/>
                  <a:lumOff val="60000"/>
                </a:schemeClr>
              </a:solidFill>
            </a:endParaRPr>
          </a:p>
        </p:txBody>
      </p:sp>
      <p:sp>
        <p:nvSpPr>
          <p:cNvPr id="3122" name="Google Shape;3122;p30"/>
          <p:cNvSpPr txBox="1">
            <a:spLocks noGrp="1"/>
          </p:cNvSpPr>
          <p:nvPr>
            <p:ph type="title" idx="2"/>
          </p:nvPr>
        </p:nvSpPr>
        <p:spPr>
          <a:xfrm>
            <a:off x="311700" y="1106125"/>
            <a:ext cx="8520600" cy="71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Session 1 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1"/>
        <p:cNvGrpSpPr/>
        <p:nvPr/>
      </p:nvGrpSpPr>
      <p:grpSpPr>
        <a:xfrm>
          <a:off x="0" y="0"/>
          <a:ext cx="0" cy="0"/>
          <a:chOff x="0" y="0"/>
          <a:chExt cx="0" cy="0"/>
        </a:xfrm>
      </p:grpSpPr>
      <p:sp>
        <p:nvSpPr>
          <p:cNvPr id="3212" name="Google Shape;3212;p31"/>
          <p:cNvSpPr/>
          <p:nvPr/>
        </p:nvSpPr>
        <p:spPr>
          <a:xfrm>
            <a:off x="311700" y="1009650"/>
            <a:ext cx="8520600" cy="375285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1"/>
          <p:cNvSpPr txBox="1">
            <a:spLocks noGrp="1"/>
          </p:cNvSpPr>
          <p:nvPr>
            <p:ph type="title"/>
          </p:nvPr>
        </p:nvSpPr>
        <p:spPr>
          <a:xfrm>
            <a:off x="311700" y="292625"/>
            <a:ext cx="8520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Premières Lignes</a:t>
            </a:r>
            <a:endParaRPr dirty="0"/>
          </a:p>
        </p:txBody>
      </p:sp>
      <p:sp>
        <p:nvSpPr>
          <p:cNvPr id="3214" name="Google Shape;3214;p31"/>
          <p:cNvSpPr txBox="1">
            <a:spLocks noGrp="1"/>
          </p:cNvSpPr>
          <p:nvPr>
            <p:ph type="body" idx="1"/>
          </p:nvPr>
        </p:nvSpPr>
        <p:spPr>
          <a:xfrm>
            <a:off x="612700" y="1078481"/>
            <a:ext cx="7965674" cy="3548303"/>
          </a:xfrm>
          <a:prstGeom prst="rect">
            <a:avLst/>
          </a:prstGeom>
        </p:spPr>
        <p:txBody>
          <a:bodyPr spcFirstLastPara="1" wrap="square" lIns="91425" tIns="91425" rIns="91425" bIns="91425" anchor="t" anchorCtr="0">
            <a:noAutofit/>
          </a:bodyPr>
          <a:lstStyle/>
          <a:p>
            <a:pPr marL="0" lvl="0" indent="0" algn="l" rtl="0">
              <a:spcBef>
                <a:spcPts val="0"/>
              </a:spcBef>
              <a:buNone/>
            </a:pPr>
            <a:r>
              <a:rPr lang="fr-FR" dirty="0">
                <a:latin typeface="JetBrains Mono" panose="02010509020102050004" pitchFamily="49" charset="0"/>
              </a:rPr>
              <a:t>import </a:t>
            </a:r>
            <a:r>
              <a:rPr lang="fr-FR" dirty="0" err="1">
                <a:latin typeface="JetBrains Mono" panose="02010509020102050004" pitchFamily="49" charset="0"/>
              </a:rPr>
              <a:t>pygame</a:t>
            </a: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r>
              <a:rPr lang="fr-FR" dirty="0">
                <a:solidFill>
                  <a:schemeClr val="accent3"/>
                </a:solidFill>
                <a:latin typeface="JetBrains Mono" panose="02010509020102050004" pitchFamily="49" charset="0"/>
              </a:rPr>
              <a:t># configuration de Base pour le moteur </a:t>
            </a:r>
            <a:r>
              <a:rPr lang="fr-FR" dirty="0" err="1">
                <a:solidFill>
                  <a:schemeClr val="accent3"/>
                </a:solidFill>
                <a:latin typeface="JetBrains Mono" panose="02010509020102050004" pitchFamily="49" charset="0"/>
              </a:rPr>
              <a:t>pyGame</a:t>
            </a:r>
            <a:endParaRPr lang="fr-FR" dirty="0">
              <a:solidFill>
                <a:schemeClr val="accent3"/>
              </a:solidFill>
              <a:latin typeface="JetBrains Mono" panose="02010509020102050004" pitchFamily="49" charset="0"/>
            </a:endParaRPr>
          </a:p>
          <a:p>
            <a:pPr marL="0" lvl="0" indent="0" algn="l" rtl="0">
              <a:spcBef>
                <a:spcPts val="0"/>
              </a:spcBef>
              <a:buNone/>
            </a:pPr>
            <a:r>
              <a:rPr lang="fr-FR" dirty="0" err="1">
                <a:latin typeface="JetBrains Mono" panose="02010509020102050004" pitchFamily="49" charset="0"/>
              </a:rPr>
              <a:t>pygame.init</a:t>
            </a:r>
            <a:r>
              <a:rPr lang="fr-FR" dirty="0">
                <a:latin typeface="JetBrains Mono" panose="02010509020102050004" pitchFamily="49" charset="0"/>
              </a:rPr>
              <a:t>()</a:t>
            </a:r>
          </a:p>
          <a:p>
            <a:pPr marL="0" lvl="0" indent="0" algn="l" rtl="0">
              <a:spcBef>
                <a:spcPts val="0"/>
              </a:spcBef>
              <a:buNone/>
            </a:pPr>
            <a:r>
              <a:rPr lang="fr-FR" dirty="0" err="1">
                <a:latin typeface="JetBrains Mono" panose="02010509020102050004" pitchFamily="49" charset="0"/>
              </a:rPr>
              <a:t>fenetre</a:t>
            </a:r>
            <a:r>
              <a:rPr lang="fr-FR" dirty="0">
                <a:latin typeface="JetBrains Mono" panose="02010509020102050004" pitchFamily="49" charset="0"/>
              </a:rPr>
              <a:t> = </a:t>
            </a:r>
            <a:r>
              <a:rPr lang="fr-FR" dirty="0" err="1">
                <a:latin typeface="JetBrains Mono" panose="02010509020102050004" pitchFamily="49" charset="0"/>
              </a:rPr>
              <a:t>pygame.display.set_mode</a:t>
            </a:r>
            <a:r>
              <a:rPr lang="fr-FR" dirty="0">
                <a:latin typeface="JetBrains Mono" panose="02010509020102050004" pitchFamily="49" charset="0"/>
              </a:rPr>
              <a:t>((</a:t>
            </a:r>
            <a:r>
              <a:rPr lang="fr-FR" dirty="0">
                <a:solidFill>
                  <a:srgbClr val="00B0F0"/>
                </a:solidFill>
                <a:latin typeface="JetBrains Mono" panose="02010509020102050004" pitchFamily="49" charset="0"/>
              </a:rPr>
              <a:t>750</a:t>
            </a:r>
            <a:r>
              <a:rPr lang="fr-FR" dirty="0">
                <a:latin typeface="JetBrains Mono" panose="02010509020102050004" pitchFamily="49" charset="0"/>
              </a:rPr>
              <a:t>,</a:t>
            </a:r>
            <a:r>
              <a:rPr lang="fr-FR" dirty="0">
                <a:solidFill>
                  <a:srgbClr val="00B0F0"/>
                </a:solidFill>
                <a:latin typeface="JetBrains Mono" panose="02010509020102050004" pitchFamily="49" charset="0"/>
              </a:rPr>
              <a:t>750</a:t>
            </a:r>
            <a:r>
              <a:rPr lang="fr-FR" dirty="0">
                <a:latin typeface="JetBrains Mono" panose="02010509020102050004" pitchFamily="49" charset="0"/>
              </a:rPr>
              <a:t>))</a:t>
            </a:r>
          </a:p>
          <a:p>
            <a:pPr marL="0" lvl="0" indent="0" algn="l" rtl="0">
              <a:spcBef>
                <a:spcPts val="0"/>
              </a:spcBef>
              <a:buNone/>
            </a:pPr>
            <a:r>
              <a:rPr lang="fr-FR" dirty="0" err="1">
                <a:latin typeface="JetBrains Mono" panose="02010509020102050004" pitchFamily="49" charset="0"/>
              </a:rPr>
              <a:t>pygame.display.set_caption</a:t>
            </a:r>
            <a:r>
              <a:rPr lang="fr-FR" dirty="0">
                <a:latin typeface="JetBrains Mono" panose="02010509020102050004" pitchFamily="49" charset="0"/>
              </a:rPr>
              <a:t>(‘</a:t>
            </a:r>
            <a:r>
              <a:rPr lang="fr-FR" dirty="0">
                <a:solidFill>
                  <a:srgbClr val="00B0F0"/>
                </a:solidFill>
                <a:latin typeface="JetBrains Mono" panose="02010509020102050004" pitchFamily="49" charset="0"/>
              </a:rPr>
              <a:t>$p@c3 1nv@d3r$</a:t>
            </a:r>
            <a:r>
              <a:rPr lang="fr-FR" dirty="0">
                <a:latin typeface="JetBrains Mono" panose="02010509020102050004" pitchFamily="49" charset="0"/>
              </a:rPr>
              <a:t>’)</a:t>
            </a:r>
          </a:p>
          <a:p>
            <a:pPr marL="0" lvl="0" indent="0" algn="l" rtl="0">
              <a:spcBef>
                <a:spcPts val="0"/>
              </a:spcBef>
              <a:buNone/>
            </a:pPr>
            <a:endParaRPr lang="fr-FR" dirty="0">
              <a:latin typeface="JetBrains Mono" panose="02010509020102050004" pitchFamily="49" charset="0"/>
            </a:endParaRPr>
          </a:p>
          <a:p>
            <a:pPr marL="0" indent="0" algn="l">
              <a:buNone/>
            </a:pPr>
            <a:r>
              <a:rPr lang="fr-FR" dirty="0">
                <a:solidFill>
                  <a:schemeClr val="accent3"/>
                </a:solidFill>
                <a:latin typeface="JetBrains Mono" panose="02010509020102050004" pitchFamily="49" charset="0"/>
              </a:rPr>
              <a:t># Définition de quelques couleurs</a:t>
            </a:r>
          </a:p>
          <a:p>
            <a:pPr marL="0" indent="0" algn="l">
              <a:buNone/>
            </a:pPr>
            <a:r>
              <a:rPr lang="fr-FR" dirty="0">
                <a:latin typeface="JetBrains Mono" panose="02010509020102050004" pitchFamily="49" charset="0"/>
              </a:rPr>
              <a:t>noir  = (</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p>
          <a:p>
            <a:pPr marL="0" indent="0" algn="l">
              <a:buNone/>
            </a:pPr>
            <a:r>
              <a:rPr lang="fr-FR" dirty="0">
                <a:latin typeface="JetBrains Mono" panose="02010509020102050004" pitchFamily="49" charset="0"/>
              </a:rPr>
              <a:t>blanc = (</a:t>
            </a:r>
            <a:r>
              <a:rPr lang="fr-FR" dirty="0">
                <a:solidFill>
                  <a:srgbClr val="00B0F0"/>
                </a:solidFill>
                <a:latin typeface="JetBrains Mono" panose="02010509020102050004" pitchFamily="49" charset="0"/>
              </a:rPr>
              <a:t>255</a:t>
            </a:r>
            <a:r>
              <a:rPr lang="fr-FR" dirty="0">
                <a:latin typeface="JetBrains Mono" panose="02010509020102050004" pitchFamily="49" charset="0"/>
              </a:rPr>
              <a:t>,</a:t>
            </a:r>
            <a:r>
              <a:rPr lang="fr-FR" dirty="0">
                <a:solidFill>
                  <a:srgbClr val="00B0F0"/>
                </a:solidFill>
                <a:latin typeface="JetBrains Mono" panose="02010509020102050004" pitchFamily="49" charset="0"/>
              </a:rPr>
              <a:t>255</a:t>
            </a:r>
            <a:r>
              <a:rPr lang="fr-FR" dirty="0">
                <a:latin typeface="JetBrains Mono" panose="02010509020102050004" pitchFamily="49" charset="0"/>
              </a:rPr>
              <a:t>,</a:t>
            </a:r>
            <a:r>
              <a:rPr lang="fr-FR" dirty="0">
                <a:solidFill>
                  <a:srgbClr val="00B0F0"/>
                </a:solidFill>
                <a:latin typeface="JetBrains Mono" panose="02010509020102050004" pitchFamily="49" charset="0"/>
              </a:rPr>
              <a:t>255</a:t>
            </a:r>
            <a:r>
              <a:rPr lang="fr-FR" dirty="0">
                <a:latin typeface="JetBrains Mono" panose="02010509020102050004" pitchFamily="49" charset="0"/>
              </a:rPr>
              <a:t>)</a:t>
            </a:r>
          </a:p>
          <a:p>
            <a:pPr marL="0" indent="0" algn="l">
              <a:buNone/>
            </a:pPr>
            <a:r>
              <a:rPr lang="fr-FR" dirty="0">
                <a:latin typeface="JetBrains Mono" panose="02010509020102050004" pitchFamily="49" charset="0"/>
              </a:rPr>
              <a:t>vert  = (</a:t>
            </a:r>
            <a:r>
              <a:rPr lang="fr-FR" dirty="0">
                <a:solidFill>
                  <a:srgbClr val="00B0F0"/>
                </a:solidFill>
                <a:latin typeface="JetBrains Mono" panose="02010509020102050004" pitchFamily="49" charset="0"/>
              </a:rPr>
              <a:t>0</a:t>
            </a:r>
            <a:r>
              <a:rPr lang="fr-FR" dirty="0">
                <a:latin typeface="JetBrains Mono" panose="02010509020102050004" pitchFamily="49" charset="0"/>
              </a:rPr>
              <a:t>  ,</a:t>
            </a:r>
            <a:r>
              <a:rPr lang="fr-FR" dirty="0">
                <a:solidFill>
                  <a:srgbClr val="00B0F0"/>
                </a:solidFill>
                <a:latin typeface="JetBrains Mono" panose="02010509020102050004" pitchFamily="49" charset="0"/>
              </a:rPr>
              <a:t>255</a:t>
            </a:r>
            <a:r>
              <a:rPr lang="fr-FR" dirty="0">
                <a:latin typeface="JetBrains Mono" panose="02010509020102050004" pitchFamily="49" charset="0"/>
              </a:rPr>
              <a:t>,</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p>
          <a:p>
            <a:pPr marL="0" indent="0" algn="l">
              <a:buNone/>
            </a:pPr>
            <a:r>
              <a:rPr lang="fr-FR" dirty="0">
                <a:latin typeface="JetBrains Mono" panose="02010509020102050004" pitchFamily="49" charset="0"/>
              </a:rPr>
              <a:t>rouge = (</a:t>
            </a:r>
            <a:r>
              <a:rPr lang="fr-FR" dirty="0">
                <a:solidFill>
                  <a:srgbClr val="00B0F0"/>
                </a:solidFill>
                <a:latin typeface="JetBrains Mono" panose="02010509020102050004" pitchFamily="49" charset="0"/>
              </a:rPr>
              <a:t>255</a:t>
            </a:r>
            <a:r>
              <a:rPr lang="fr-FR" dirty="0">
                <a:latin typeface="JetBrains Mono" panose="02010509020102050004" pitchFamily="49" charset="0"/>
              </a:rPr>
              <a:t>,</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r>
              <a:rPr lang="fr-FR" dirty="0">
                <a:solidFill>
                  <a:srgbClr val="00B0F0"/>
                </a:solidFill>
                <a:latin typeface="JetBrains Mono" panose="02010509020102050004" pitchFamily="49" charset="0"/>
              </a:rPr>
              <a:t>0  </a:t>
            </a:r>
            <a:r>
              <a:rPr lang="fr-FR" dirty="0">
                <a:latin typeface="JetBrains Mono" panose="02010509020102050004" pitchFamily="49" charset="0"/>
              </a:rPr>
              <a:t>)</a:t>
            </a:r>
          </a:p>
          <a:p>
            <a:pPr marL="0" indent="0" algn="l">
              <a:buNone/>
            </a:pPr>
            <a:endParaRPr lang="fr-FR" dirty="0">
              <a:solidFill>
                <a:schemeClr val="accent3"/>
              </a:solidFill>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a:p>
            <a:pPr marL="0" lvl="0" indent="0" algn="l" rtl="0">
              <a:spcBef>
                <a:spcPts val="0"/>
              </a:spcBef>
              <a:buNone/>
            </a:pPr>
            <a:endParaRPr lang="fr-FR" dirty="0">
              <a:latin typeface="JetBrains Mono" panose="02010509020102050004" pitchFamily="49" charset="0"/>
            </a:endParaRPr>
          </a:p>
        </p:txBody>
      </p:sp>
      <p:grpSp>
        <p:nvGrpSpPr>
          <p:cNvPr id="3215" name="Google Shape;3215;p31"/>
          <p:cNvGrpSpPr/>
          <p:nvPr/>
        </p:nvGrpSpPr>
        <p:grpSpPr>
          <a:xfrm rot="-5400000">
            <a:off x="2137596" y="535371"/>
            <a:ext cx="242781" cy="161857"/>
            <a:chOff x="2500050" y="3730175"/>
            <a:chExt cx="2619000" cy="1746025"/>
          </a:xfrm>
        </p:grpSpPr>
        <p:sp>
          <p:nvSpPr>
            <p:cNvPr id="3216" name="Google Shape;3216;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31"/>
          <p:cNvGrpSpPr/>
          <p:nvPr/>
        </p:nvGrpSpPr>
        <p:grpSpPr>
          <a:xfrm rot="5400000">
            <a:off x="6763621" y="535371"/>
            <a:ext cx="242781" cy="161857"/>
            <a:chOff x="2500050" y="3730175"/>
            <a:chExt cx="2619000" cy="1746025"/>
          </a:xfrm>
        </p:grpSpPr>
        <p:sp>
          <p:nvSpPr>
            <p:cNvPr id="3221" name="Google Shape;3221;p31"/>
            <p:cNvSpPr/>
            <p:nvPr/>
          </p:nvSpPr>
          <p:spPr>
            <a:xfrm>
              <a:off x="2500050" y="3730175"/>
              <a:ext cx="873000" cy="872975"/>
            </a:xfrm>
            <a:custGeom>
              <a:avLst/>
              <a:gdLst/>
              <a:ahLst/>
              <a:cxnLst/>
              <a:rect l="l" t="t" r="r" b="b"/>
              <a:pathLst>
                <a:path w="34920" h="34919" extrusionOk="0">
                  <a:moveTo>
                    <a:pt x="0" y="1"/>
                  </a:moveTo>
                  <a:lnTo>
                    <a:pt x="0" y="34919"/>
                  </a:lnTo>
                  <a:lnTo>
                    <a:pt x="34919" y="34919"/>
                  </a:lnTo>
                  <a:lnTo>
                    <a:pt x="34919"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1"/>
            <p:cNvSpPr/>
            <p:nvPr/>
          </p:nvSpPr>
          <p:spPr>
            <a:xfrm>
              <a:off x="3373025" y="3730175"/>
              <a:ext cx="873075" cy="872975"/>
            </a:xfrm>
            <a:custGeom>
              <a:avLst/>
              <a:gdLst/>
              <a:ahLst/>
              <a:cxnLst/>
              <a:rect l="l" t="t" r="r" b="b"/>
              <a:pathLst>
                <a:path w="34923" h="34919" extrusionOk="0">
                  <a:moveTo>
                    <a:pt x="0" y="1"/>
                  </a:moveTo>
                  <a:lnTo>
                    <a:pt x="0" y="34919"/>
                  </a:lnTo>
                  <a:lnTo>
                    <a:pt x="34922" y="34919"/>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1"/>
            <p:cNvSpPr/>
            <p:nvPr/>
          </p:nvSpPr>
          <p:spPr>
            <a:xfrm>
              <a:off x="4246075" y="3730175"/>
              <a:ext cx="872975" cy="872975"/>
            </a:xfrm>
            <a:custGeom>
              <a:avLst/>
              <a:gdLst/>
              <a:ahLst/>
              <a:cxnLst/>
              <a:rect l="l" t="t" r="r" b="b"/>
              <a:pathLst>
                <a:path w="34919" h="34919" extrusionOk="0">
                  <a:moveTo>
                    <a:pt x="0" y="1"/>
                  </a:moveTo>
                  <a:lnTo>
                    <a:pt x="0" y="34919"/>
                  </a:lnTo>
                  <a:lnTo>
                    <a:pt x="34918" y="34919"/>
                  </a:lnTo>
                  <a:lnTo>
                    <a:pt x="3491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1"/>
            <p:cNvSpPr/>
            <p:nvPr/>
          </p:nvSpPr>
          <p:spPr>
            <a:xfrm>
              <a:off x="3373025" y="4603125"/>
              <a:ext cx="873075" cy="873075"/>
            </a:xfrm>
            <a:custGeom>
              <a:avLst/>
              <a:gdLst/>
              <a:ahLst/>
              <a:cxnLst/>
              <a:rect l="l" t="t" r="r" b="b"/>
              <a:pathLst>
                <a:path w="34923" h="34923" extrusionOk="0">
                  <a:moveTo>
                    <a:pt x="0" y="1"/>
                  </a:moveTo>
                  <a:lnTo>
                    <a:pt x="0" y="34923"/>
                  </a:lnTo>
                  <a:lnTo>
                    <a:pt x="34922" y="34923"/>
                  </a:lnTo>
                  <a:lnTo>
                    <a:pt x="34922"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5" name="Google Shape;3225;p31"/>
          <p:cNvSpPr/>
          <p:nvPr/>
        </p:nvSpPr>
        <p:spPr>
          <a:xfrm>
            <a:off x="381200" y="1078481"/>
            <a:ext cx="162000" cy="140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1"/>
          <p:cNvSpPr/>
          <p:nvPr/>
        </p:nvSpPr>
        <p:spPr>
          <a:xfrm rot="-3601102">
            <a:off x="8598489" y="4466274"/>
            <a:ext cx="162090" cy="140062"/>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Retro Videogames Newsletter">
  <a:themeElements>
    <a:clrScheme name="Simple Light">
      <a:dk1>
        <a:srgbClr val="000000"/>
      </a:dk1>
      <a:lt1>
        <a:srgbClr val="FFFFFF"/>
      </a:lt1>
      <a:dk2>
        <a:srgbClr val="595959"/>
      </a:dk2>
      <a:lt2>
        <a:srgbClr val="EEEEEE"/>
      </a:lt2>
      <a:accent1>
        <a:srgbClr val="FFD966"/>
      </a:accent1>
      <a:accent2>
        <a:srgbClr val="C9741B"/>
      </a:accent2>
      <a:accent3>
        <a:srgbClr val="F1C232"/>
      </a:accent3>
      <a:accent4>
        <a:srgbClr val="FFE599"/>
      </a:accent4>
      <a:accent5>
        <a:srgbClr val="BF9000"/>
      </a:accent5>
      <a:accent6>
        <a:srgbClr val="1C4587"/>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773</TotalTime>
  <Words>3545</Words>
  <Application>Microsoft Office PowerPoint</Application>
  <PresentationFormat>On-screen Show (16:9)</PresentationFormat>
  <Paragraphs>529</Paragraphs>
  <Slides>46</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Orbitron Regular</vt:lpstr>
      <vt:lpstr>Advent Pro Medium</vt:lpstr>
      <vt:lpstr>Wingdings</vt:lpstr>
      <vt:lpstr>Arial</vt:lpstr>
      <vt:lpstr>Orbitron</vt:lpstr>
      <vt:lpstr>JetBrains Mono</vt:lpstr>
      <vt:lpstr>Advent Pro</vt:lpstr>
      <vt:lpstr>Retro Videogames Newsletter</vt:lpstr>
      <vt:lpstr>PYTHON IS BACK</vt:lpstr>
      <vt:lpstr>OBJECTIF</vt:lpstr>
      <vt:lpstr>OBJECTIF</vt:lpstr>
      <vt:lpstr>OBJECTIF</vt:lpstr>
      <vt:lpstr>OBJECTIF</vt:lpstr>
      <vt:lpstr>OBJECTIF</vt:lpstr>
      <vt:lpstr>Parcour des Pada::programeurs</vt:lpstr>
      <vt:lpstr>Pygame Boucle de jeu Modélisation du Vaisseau</vt:lpstr>
      <vt:lpstr>Premières Lignes</vt:lpstr>
      <vt:lpstr>La fonction qui Dessine</vt:lpstr>
      <vt:lpstr>La Boucle principale de Jeu</vt:lpstr>
      <vt:lpstr>Modélisation du Vaisseau</vt:lpstr>
      <vt:lpstr>Création du Vaisseau</vt:lpstr>
      <vt:lpstr>Ajout la commdande dessiner le Vaisseau</vt:lpstr>
      <vt:lpstr>Ajout des touches de contrôle du Vaisseau</vt:lpstr>
      <vt:lpstr>Modélisation des Aliens Modélisation des Bunkers</vt:lpstr>
      <vt:lpstr>Modélisation des Aliens</vt:lpstr>
      <vt:lpstr>Modélisation des Bunker</vt:lpstr>
      <vt:lpstr>Création du tableau d’Aliens</vt:lpstr>
      <vt:lpstr>Création des 3 bunkers</vt:lpstr>
      <vt:lpstr>Mise à jour de la fonction reDessine</vt:lpstr>
      <vt:lpstr>ET nous TESTONS </vt:lpstr>
      <vt:lpstr>Session 2 A</vt:lpstr>
      <vt:lpstr>Définition de la Classe Missile</vt:lpstr>
      <vt:lpstr>Ajout du groupe de missiles</vt:lpstr>
      <vt:lpstr>Mise à jour de la position des missiles et dessin</vt:lpstr>
      <vt:lpstr>Ajout du déclencheur de missile « ESPACE »</vt:lpstr>
      <vt:lpstr>Définition de la Classe Bombe</vt:lpstr>
      <vt:lpstr>Ajout du groupe des bombes</vt:lpstr>
      <vt:lpstr>Mise à jour de la position des bombes et dessin</vt:lpstr>
      <vt:lpstr>HASARD</vt:lpstr>
      <vt:lpstr>Ajout de la nouvelle librairie</vt:lpstr>
      <vt:lpstr>Ajout de l’algorithme de déclenchement des bombes</vt:lpstr>
      <vt:lpstr>COLISION</vt:lpstr>
      <vt:lpstr>COLISION DES MISSILES</vt:lpstr>
      <vt:lpstr>Vérification des collisions avec les missiles I</vt:lpstr>
      <vt:lpstr>Vérification des collisions avec les missiles II</vt:lpstr>
      <vt:lpstr>COLISION DES BOMBES</vt:lpstr>
      <vt:lpstr>Vérification des collisions avec les bombes I</vt:lpstr>
      <vt:lpstr>ET nous TESTONS </vt:lpstr>
      <vt:lpstr>Session 2 B</vt:lpstr>
      <vt:lpstr>Déplacement des Aliens</vt:lpstr>
      <vt:lpstr>Algorithme du déplacement</vt:lpstr>
      <vt:lpstr>Ajout de la mise à jour de la position des Aliens</vt:lpstr>
      <vt:lpstr>ET nous TESTONS </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IS BACK</dc:title>
  <dc:creator>yodawan</dc:creator>
  <cp:lastModifiedBy>Yoann Darche</cp:lastModifiedBy>
  <cp:revision>58</cp:revision>
  <dcterms:modified xsi:type="dcterms:W3CDTF">2020-12-09T10:40:01Z</dcterms:modified>
</cp:coreProperties>
</file>