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59" r:id="rId4"/>
    <p:sldId id="263" r:id="rId5"/>
    <p:sldId id="265" r:id="rId6"/>
    <p:sldId id="266" r:id="rId7"/>
    <p:sldId id="267" r:id="rId8"/>
    <p:sldId id="261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FRUAJ+EBGaramond-Medium" panose="020B0604020202020204" charset="0"/>
      <p:regular r:id="rId16"/>
    </p:embeddedFont>
    <p:embeddedFont>
      <p:font typeface="KQGMTU+Arial-BoldMT" panose="020B0604020202020204" charset="0"/>
      <p:regular r:id="rId17"/>
    </p:embeddedFont>
    <p:embeddedFont>
      <p:font typeface="Public Sans" panose="020B0604020202020204" charset="0"/>
      <p:regular r:id="rId18"/>
      <p:bold r:id="rId19"/>
      <p:italic r:id="rId20"/>
      <p:boldItalic r:id="rId21"/>
    </p:embeddedFont>
    <p:embeddedFont>
      <p:font typeface="PVLNNE+ArialM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6" y="129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55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482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526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213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“Food Delivery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67327"/>
              </p:ext>
            </p:extLst>
          </p:nvPr>
        </p:nvGraphicFramePr>
        <p:xfrm>
          <a:off x="107504" y="2309680"/>
          <a:ext cx="4559215" cy="218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86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75229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688533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5940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5517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E6D887F71A52AE9832546809975A4BD1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5517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55AEB6D0A4A8D92BF9842BF063B44D17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Ankit Kumar Sah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5517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467060B2BCAFCB5BB71406FFA8A31AE3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Abhishek Kumar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5517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2EDDCE680CC2A8AA5894DB26C584D030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Raja Babu Das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1573790" y="211296"/>
            <a:ext cx="5723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1600" b="1" dirty="0">
                <a:solidFill>
                  <a:schemeClr val="accent4"/>
                </a:solidFill>
              </a:rPr>
              <a:t>Integrate the APIs to frontend to ensure the dynamic feature of website</a:t>
            </a:r>
          </a:p>
          <a:p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DDCDB-D7A8-35D3-650A-C3FC232D1594}"/>
              </a:ext>
            </a:extLst>
          </p:cNvPr>
          <p:cNvSpPr txBox="1"/>
          <p:nvPr/>
        </p:nvSpPr>
        <p:spPr>
          <a:xfrm>
            <a:off x="907114" y="1158483"/>
            <a:ext cx="65100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Let's go step by step to integrate APIs into your React frontend for a dynamic experience.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Set the Server's Base URL:</a:t>
            </a:r>
          </a:p>
          <a:p>
            <a:r>
              <a:rPr lang="en-GB" sz="1200" dirty="0"/>
              <a:t>In your withDataFetching.js file, define the base URL of your server:</a:t>
            </a:r>
          </a:p>
          <a:p>
            <a:endParaRPr lang="en-GB" sz="1200" dirty="0"/>
          </a:p>
          <a:p>
            <a:r>
              <a:rPr lang="en-GB" sz="1200" b="1" dirty="0"/>
              <a:t>// </a:t>
            </a:r>
            <a:r>
              <a:rPr lang="en-GB" sz="1200" b="1" dirty="0" err="1"/>
              <a:t>higherOrderComponents</a:t>
            </a:r>
            <a:r>
              <a:rPr lang="en-GB" sz="1200" b="1" dirty="0"/>
              <a:t>/withDataFetching.js</a:t>
            </a:r>
          </a:p>
          <a:p>
            <a:endParaRPr lang="en-GB" sz="1200" b="1" dirty="0"/>
          </a:p>
          <a:p>
            <a:r>
              <a:rPr lang="en-GB" sz="1200" dirty="0" err="1"/>
              <a:t>const</a:t>
            </a:r>
            <a:r>
              <a:rPr lang="en-GB" sz="1200" dirty="0"/>
              <a:t> </a:t>
            </a:r>
            <a:r>
              <a:rPr lang="en-GB" sz="1200" dirty="0" err="1"/>
              <a:t>baseURL</a:t>
            </a:r>
            <a:r>
              <a:rPr lang="en-GB" sz="1200" dirty="0"/>
              <a:t> = 'https://api.yourserver.com';</a:t>
            </a:r>
          </a:p>
          <a:p>
            <a:endParaRPr lang="en-GB" sz="1200" dirty="0"/>
          </a:p>
          <a:p>
            <a:r>
              <a:rPr lang="en-GB" sz="1200" dirty="0" err="1"/>
              <a:t>const</a:t>
            </a:r>
            <a:r>
              <a:rPr lang="en-GB" sz="1200" dirty="0"/>
              <a:t> </a:t>
            </a:r>
            <a:r>
              <a:rPr lang="en-GB" sz="1200" dirty="0" err="1"/>
              <a:t>withDataFetching</a:t>
            </a:r>
            <a:r>
              <a:rPr lang="en-GB" sz="1200" dirty="0"/>
              <a:t> = (</a:t>
            </a:r>
            <a:r>
              <a:rPr lang="en-GB" sz="1200" dirty="0" err="1"/>
              <a:t>WrappedComponent</a:t>
            </a:r>
            <a:r>
              <a:rPr lang="en-GB" sz="1200" dirty="0"/>
              <a:t>, endpoint) =&gt; {</a:t>
            </a:r>
          </a:p>
          <a:p>
            <a:r>
              <a:rPr lang="en-GB" sz="1200" dirty="0"/>
              <a:t>  return () =&gt; {</a:t>
            </a:r>
          </a:p>
          <a:p>
            <a:r>
              <a:rPr lang="en-GB" sz="1200" dirty="0"/>
              <a:t>    // ... (rest of the code remains the same)</a:t>
            </a:r>
          </a:p>
          <a:p>
            <a:r>
              <a:rPr lang="en-GB" sz="1200" dirty="0"/>
              <a:t>  };</a:t>
            </a:r>
          </a:p>
          <a:p>
            <a:r>
              <a:rPr lang="en-GB" sz="1200" dirty="0"/>
              <a:t>};</a:t>
            </a:r>
          </a:p>
          <a:p>
            <a:endParaRPr lang="en-GB" sz="1200" dirty="0"/>
          </a:p>
          <a:p>
            <a:r>
              <a:rPr lang="en-GB" sz="1200" dirty="0"/>
              <a:t>export default </a:t>
            </a:r>
            <a:r>
              <a:rPr lang="en-GB" sz="1200" dirty="0" err="1"/>
              <a:t>withDataFetching</a:t>
            </a:r>
            <a:r>
              <a:rPr lang="en-GB" sz="1200" dirty="0"/>
              <a:t>;</a:t>
            </a:r>
          </a:p>
          <a:p>
            <a:endParaRPr lang="en-IN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807557" y="157520"/>
            <a:ext cx="710026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sz="1800" b="1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>
                <a:solidFill>
                  <a:schemeClr val="bg2">
                    <a:lumMod val="60000"/>
                    <a:lumOff val="40000"/>
                  </a:schemeClr>
                </a:solidFill>
              </a:rPr>
              <a:t>Design </a:t>
            </a: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API Calls for Each Element:</a:t>
            </a:r>
          </a:p>
          <a:p>
            <a:r>
              <a:rPr lang="en-GB" sz="1200" dirty="0"/>
              <a:t>Design API calls in your withDataFetching.js file for each element (e.g., restaurants, cart, etc.). Update the endpoints accordingly:</a:t>
            </a:r>
          </a:p>
          <a:p>
            <a:endParaRPr lang="en-GB" sz="1200" dirty="0"/>
          </a:p>
          <a:p>
            <a:r>
              <a:rPr lang="en-IN" sz="1050" b="1" dirty="0"/>
              <a:t>// </a:t>
            </a:r>
            <a:r>
              <a:rPr lang="en-IN" sz="1050" b="1" dirty="0" err="1"/>
              <a:t>higherOrderComponents</a:t>
            </a:r>
            <a:r>
              <a:rPr lang="en-IN" sz="1050" b="1" dirty="0"/>
              <a:t>/withDataFetching.js</a:t>
            </a:r>
          </a:p>
          <a:p>
            <a:endParaRPr lang="en-IN" sz="1050" b="1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withDataFetching</a:t>
            </a:r>
            <a:r>
              <a:rPr lang="en-IN" sz="1200" dirty="0"/>
              <a:t> = (</a:t>
            </a:r>
            <a:r>
              <a:rPr lang="en-IN" sz="1200" dirty="0" err="1"/>
              <a:t>WrappedComponent</a:t>
            </a:r>
            <a:r>
              <a:rPr lang="en-IN" sz="1200" dirty="0"/>
              <a:t>, endpoint) =&gt; {</a:t>
            </a:r>
          </a:p>
          <a:p>
            <a:r>
              <a:rPr lang="en-IN" sz="1200" dirty="0"/>
              <a:t>  return ()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[data, </a:t>
            </a:r>
            <a:r>
              <a:rPr lang="en-IN" sz="1200" dirty="0" err="1"/>
              <a:t>setData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([]);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[loading, </a:t>
            </a:r>
            <a:r>
              <a:rPr lang="en-IN" sz="1200" dirty="0" err="1"/>
              <a:t>setLoading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(true);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[error, </a:t>
            </a:r>
            <a:r>
              <a:rPr lang="en-IN" sz="1200" dirty="0" err="1"/>
              <a:t>setError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(‘’);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useEffect</a:t>
            </a:r>
            <a:r>
              <a:rPr lang="en-IN" sz="1200" dirty="0"/>
              <a:t>(() =&gt;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fetchData</a:t>
            </a:r>
            <a:r>
              <a:rPr lang="en-IN" sz="1200" dirty="0"/>
              <a:t> = async () =&gt; {</a:t>
            </a:r>
          </a:p>
          <a:p>
            <a:r>
              <a:rPr lang="en-IN" sz="1200" dirty="0"/>
              <a:t>        try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response = await fetch(`${</a:t>
            </a:r>
            <a:r>
              <a:rPr lang="en-IN" sz="1200" dirty="0" err="1"/>
              <a:t>baseURL</a:t>
            </a:r>
            <a:r>
              <a:rPr lang="en-IN" sz="1200" dirty="0"/>
              <a:t>}/${endpoint}`);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result = await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setData</a:t>
            </a:r>
            <a:r>
              <a:rPr lang="en-IN" sz="1200" dirty="0"/>
              <a:t>(result);</a:t>
            </a:r>
          </a:p>
          <a:p>
            <a:r>
              <a:rPr lang="en-IN" sz="1200" dirty="0"/>
              <a:t>        } catch (error)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setError</a:t>
            </a:r>
            <a:r>
              <a:rPr lang="en-IN" sz="1200" dirty="0"/>
              <a:t>('Error fetching data');</a:t>
            </a:r>
          </a:p>
          <a:p>
            <a:r>
              <a:rPr lang="en-IN" sz="1200" dirty="0"/>
              <a:t>        } finally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setLoading</a:t>
            </a:r>
            <a:r>
              <a:rPr lang="en-IN" sz="1200" dirty="0"/>
              <a:t>(false);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}; 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9871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814388" y="215224"/>
            <a:ext cx="73744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fetchData</a:t>
            </a:r>
            <a:r>
              <a:rPr lang="en-IN" sz="1200" dirty="0"/>
              <a:t>();</a:t>
            </a:r>
          </a:p>
          <a:p>
            <a:r>
              <a:rPr lang="en-IN" sz="1200" dirty="0"/>
              <a:t>    }, [endpoint]);</a:t>
            </a:r>
          </a:p>
          <a:p>
            <a:r>
              <a:rPr lang="en-IN" sz="1200" dirty="0"/>
              <a:t>return &lt;</a:t>
            </a:r>
            <a:r>
              <a:rPr lang="en-IN" sz="1200" dirty="0" err="1"/>
              <a:t>WrappedComponent</a:t>
            </a:r>
            <a:r>
              <a:rPr lang="en-IN" sz="1200" dirty="0"/>
              <a:t> data={data} loading={loading} error={error} /&gt;;</a:t>
            </a:r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};export default </a:t>
            </a:r>
            <a:r>
              <a:rPr lang="en-IN" sz="1200" dirty="0" err="1"/>
              <a:t>withDataFetching</a:t>
            </a:r>
            <a:r>
              <a:rPr lang="en-IN" sz="12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Handle Errors in the Output:</a:t>
            </a:r>
          </a:p>
          <a:p>
            <a:r>
              <a:rPr lang="en-GB" sz="1200" dirty="0">
                <a:solidFill>
                  <a:schemeClr val="tx1"/>
                </a:solidFill>
              </a:rPr>
              <a:t>Errors are handled in the </a:t>
            </a:r>
            <a:r>
              <a:rPr lang="en-GB" sz="1200" dirty="0" err="1">
                <a:solidFill>
                  <a:schemeClr val="tx1"/>
                </a:solidFill>
              </a:rPr>
              <a:t>withDataFetching</a:t>
            </a:r>
            <a:r>
              <a:rPr lang="en-GB" sz="1200" dirty="0">
                <a:solidFill>
                  <a:schemeClr val="tx1"/>
                </a:solidFill>
              </a:rPr>
              <a:t> HOC. The error state is updated in case of a fetch error, and you can render an appropriate error message in your components.</a:t>
            </a:r>
          </a:p>
          <a:p>
            <a:endParaRPr lang="en-GB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4. Render Output of APIs to Different Components:</a:t>
            </a:r>
          </a:p>
          <a:p>
            <a:r>
              <a:rPr lang="en-GB" sz="1200" dirty="0">
                <a:solidFill>
                  <a:schemeClr val="tx1"/>
                </a:solidFill>
              </a:rPr>
              <a:t>Update your low-level components (e.g., RestaurantList.js, Cart.js) to render the data received from the API:</a:t>
            </a:r>
          </a:p>
          <a:p>
            <a:r>
              <a:rPr lang="en-IN" sz="1200" b="1" dirty="0">
                <a:solidFill>
                  <a:schemeClr val="tx1"/>
                </a:solidFill>
              </a:rPr>
              <a:t>// components/</a:t>
            </a:r>
            <a:r>
              <a:rPr lang="en-IN" sz="1200" b="1" dirty="0" err="1">
                <a:solidFill>
                  <a:schemeClr val="tx1"/>
                </a:solidFill>
              </a:rPr>
              <a:t>RestaurantList</a:t>
            </a:r>
            <a:r>
              <a:rPr lang="en-IN" sz="1200" b="1" dirty="0">
                <a:solidFill>
                  <a:schemeClr val="tx1"/>
                </a:solidFill>
              </a:rPr>
              <a:t>/RestaurantList.js</a:t>
            </a:r>
          </a:p>
          <a:p>
            <a:endParaRPr lang="en-IN" sz="1200" b="1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import React from 'react';</a:t>
            </a:r>
          </a:p>
          <a:p>
            <a:r>
              <a:rPr lang="en-IN" sz="1200" dirty="0">
                <a:solidFill>
                  <a:schemeClr val="tx1"/>
                </a:solidFill>
              </a:rPr>
              <a:t>import </a:t>
            </a:r>
            <a:r>
              <a:rPr lang="en-IN" sz="1200" dirty="0" err="1">
                <a:solidFill>
                  <a:schemeClr val="tx1"/>
                </a:solidFill>
              </a:rPr>
              <a:t>withDataFetching</a:t>
            </a:r>
            <a:r>
              <a:rPr lang="en-IN" sz="1200" dirty="0">
                <a:solidFill>
                  <a:schemeClr val="tx1"/>
                </a:solidFill>
              </a:rPr>
              <a:t> from '../</a:t>
            </a:r>
            <a:r>
              <a:rPr lang="en-IN" sz="1200" dirty="0" err="1">
                <a:solidFill>
                  <a:schemeClr val="tx1"/>
                </a:solidFill>
              </a:rPr>
              <a:t>higherOrderComponents</a:t>
            </a:r>
            <a:r>
              <a:rPr lang="en-IN" sz="1200" dirty="0">
                <a:solidFill>
                  <a:schemeClr val="tx1"/>
                </a:solidFill>
              </a:rPr>
              <a:t>/</a:t>
            </a:r>
            <a:r>
              <a:rPr lang="en-IN" sz="1200" dirty="0" err="1">
                <a:solidFill>
                  <a:schemeClr val="tx1"/>
                </a:solidFill>
              </a:rPr>
              <a:t>withDataFetching</a:t>
            </a:r>
            <a:r>
              <a:rPr lang="en-IN" sz="1200" dirty="0">
                <a:solidFill>
                  <a:schemeClr val="tx1"/>
                </a:solidFill>
              </a:rPr>
              <a:t>';</a:t>
            </a:r>
          </a:p>
          <a:p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RestaurantList</a:t>
            </a:r>
            <a:r>
              <a:rPr lang="en-IN" sz="1200" dirty="0">
                <a:solidFill>
                  <a:schemeClr val="tx1"/>
                </a:solidFill>
              </a:rPr>
              <a:t> = ({ data, loading, error }) =&gt;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return (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&lt;h2&gt;Restaurants&lt;/h2&gt;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{loading &amp;&amp; &lt;p&gt;Loading...&lt;/p&gt;}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{error &amp;&amp; &lt;p&gt;Error fetching data&lt;/p&gt;}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{data &amp;&amp; (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1021869" y="229511"/>
            <a:ext cx="71002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 &lt;</a:t>
            </a:r>
            <a:r>
              <a:rPr lang="en-IN" sz="1200" dirty="0" err="1">
                <a:solidFill>
                  <a:schemeClr val="tx1"/>
                </a:solidFill>
              </a:rPr>
              <a:t>ul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{</a:t>
            </a:r>
            <a:r>
              <a:rPr lang="en-IN" sz="1200" dirty="0" err="1">
                <a:solidFill>
                  <a:schemeClr val="tx1"/>
                </a:solidFill>
              </a:rPr>
              <a:t>data.map</a:t>
            </a:r>
            <a:r>
              <a:rPr lang="en-IN" sz="1200" dirty="0">
                <a:solidFill>
                  <a:schemeClr val="tx1"/>
                </a:solidFill>
              </a:rPr>
              <a:t>((restaurant) =&gt; (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&lt;li key={restaurant.id}&gt;{restaurant.name}&lt;/li&gt;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))}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&lt;/</a:t>
            </a:r>
            <a:r>
              <a:rPr lang="en-IN" sz="1200" dirty="0" err="1">
                <a:solidFill>
                  <a:schemeClr val="tx1"/>
                </a:solidFill>
              </a:rPr>
              <a:t>ul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)}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};</a:t>
            </a:r>
          </a:p>
          <a:p>
            <a:r>
              <a:rPr lang="en-IN" sz="1200" dirty="0">
                <a:solidFill>
                  <a:schemeClr val="tx1"/>
                </a:solidFill>
              </a:rPr>
              <a:t>export default </a:t>
            </a:r>
            <a:r>
              <a:rPr lang="en-IN" sz="1200" dirty="0" err="1">
                <a:solidFill>
                  <a:schemeClr val="tx1"/>
                </a:solidFill>
              </a:rPr>
              <a:t>withDataFetching</a:t>
            </a:r>
            <a:r>
              <a:rPr lang="en-IN" sz="1200" dirty="0">
                <a:solidFill>
                  <a:schemeClr val="tx1"/>
                </a:solidFill>
              </a:rPr>
              <a:t>(</a:t>
            </a:r>
            <a:r>
              <a:rPr lang="en-IN" sz="1200" dirty="0" err="1">
                <a:solidFill>
                  <a:schemeClr val="tx1"/>
                </a:solidFill>
              </a:rPr>
              <a:t>RestaurantList</a:t>
            </a:r>
            <a:r>
              <a:rPr lang="en-IN" sz="1200" dirty="0">
                <a:solidFill>
                  <a:schemeClr val="tx1"/>
                </a:solidFill>
              </a:rPr>
              <a:t>, 'restaurants’);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Secure Content of POST APIs:</a:t>
            </a:r>
          </a:p>
          <a:p>
            <a:r>
              <a:rPr lang="en-IN" sz="1200" dirty="0">
                <a:solidFill>
                  <a:schemeClr val="tx1"/>
                </a:solidFill>
              </a:rPr>
              <a:t>For securing content in POST APIs, you'll need to include authentication tokens in your requests. Update your POST API calls accordingly: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postData</a:t>
            </a:r>
            <a:r>
              <a:rPr lang="en-IN" sz="1200" dirty="0">
                <a:solidFill>
                  <a:schemeClr val="tx1"/>
                </a:solidFill>
              </a:rPr>
              <a:t> = async (</a:t>
            </a:r>
            <a:r>
              <a:rPr lang="en-IN" sz="1200" dirty="0" err="1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, data) =&gt;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</a:t>
            </a:r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token = '</a:t>
            </a:r>
            <a:r>
              <a:rPr lang="en-IN" sz="1200" dirty="0" err="1">
                <a:solidFill>
                  <a:schemeClr val="tx1"/>
                </a:solidFill>
              </a:rPr>
              <a:t>your_auth_token</a:t>
            </a:r>
            <a:r>
              <a:rPr lang="en-IN" sz="1200" dirty="0">
                <a:solidFill>
                  <a:schemeClr val="tx1"/>
                </a:solidFill>
              </a:rPr>
              <a:t>';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</a:t>
            </a:r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response = await fetch(`${</a:t>
            </a:r>
            <a:r>
              <a:rPr lang="en-IN" sz="1200" dirty="0" err="1">
                <a:solidFill>
                  <a:schemeClr val="tx1"/>
                </a:solidFill>
              </a:rPr>
              <a:t>baseURL</a:t>
            </a:r>
            <a:r>
              <a:rPr lang="en-IN" sz="1200" dirty="0">
                <a:solidFill>
                  <a:schemeClr val="tx1"/>
                </a:solidFill>
              </a:rPr>
              <a:t>}/${</a:t>
            </a:r>
            <a:r>
              <a:rPr lang="en-IN" sz="1200" dirty="0" err="1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}`,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method: 'POST',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headers: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'Content-Type': 'application/</a:t>
            </a:r>
            <a:r>
              <a:rPr lang="en-IN" sz="1200" dirty="0" err="1">
                <a:solidFill>
                  <a:schemeClr val="tx1"/>
                </a:solidFill>
              </a:rPr>
              <a:t>json</a:t>
            </a:r>
            <a:r>
              <a:rPr lang="en-IN" sz="1200" dirty="0">
                <a:solidFill>
                  <a:schemeClr val="tx1"/>
                </a:solidFill>
              </a:rPr>
              <a:t>',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'Authorization': `Bearer ${token}`,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41023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1021869" y="229511"/>
            <a:ext cx="71002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body: </a:t>
            </a:r>
            <a:r>
              <a:rPr lang="en-IN" sz="1200" dirty="0" err="1">
                <a:solidFill>
                  <a:schemeClr val="tx1"/>
                </a:solidFill>
              </a:rPr>
              <a:t>JSON.stringify</a:t>
            </a:r>
            <a:r>
              <a:rPr lang="en-IN" sz="1200" dirty="0">
                <a:solidFill>
                  <a:schemeClr val="tx1"/>
                </a:solidFill>
              </a:rPr>
              <a:t>(data),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});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return </a:t>
            </a:r>
            <a:r>
              <a:rPr lang="en-IN" sz="1200" dirty="0" err="1">
                <a:solidFill>
                  <a:schemeClr val="tx1"/>
                </a:solidFill>
              </a:rPr>
              <a:t>response.json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};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// Example usage</a:t>
            </a:r>
          </a:p>
          <a:p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dataToPost</a:t>
            </a:r>
            <a:r>
              <a:rPr lang="en-IN" sz="1200" dirty="0">
                <a:solidFill>
                  <a:schemeClr val="tx1"/>
                </a:solidFill>
              </a:rPr>
              <a:t> = { /* your data */ };</a:t>
            </a:r>
          </a:p>
          <a:p>
            <a:r>
              <a:rPr lang="en-IN" sz="1200" dirty="0" err="1">
                <a:solidFill>
                  <a:schemeClr val="tx1"/>
                </a:solidFill>
              </a:rPr>
              <a:t>postData</a:t>
            </a:r>
            <a:r>
              <a:rPr lang="en-IN" sz="1200" dirty="0">
                <a:solidFill>
                  <a:schemeClr val="tx1"/>
                </a:solidFill>
              </a:rPr>
              <a:t>('your-post-endpoint', </a:t>
            </a:r>
            <a:r>
              <a:rPr lang="en-IN" sz="1200" dirty="0" err="1">
                <a:solidFill>
                  <a:schemeClr val="tx1"/>
                </a:solidFill>
              </a:rPr>
              <a:t>dataToPost</a:t>
            </a:r>
            <a:r>
              <a:rPr lang="en-IN" sz="1200" dirty="0">
                <a:solidFill>
                  <a:schemeClr val="tx1"/>
                </a:solidFill>
              </a:rPr>
              <a:t>)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.then(response =&gt; console.log(response))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.catch(error =&gt; </a:t>
            </a:r>
            <a:r>
              <a:rPr lang="en-IN" sz="1200" dirty="0" err="1">
                <a:solidFill>
                  <a:schemeClr val="tx1"/>
                </a:solidFill>
              </a:rPr>
              <a:t>console.error</a:t>
            </a:r>
            <a:r>
              <a:rPr lang="en-IN" sz="1200" dirty="0">
                <a:solidFill>
                  <a:schemeClr val="tx1"/>
                </a:solidFill>
              </a:rPr>
              <a:t>(error));</a:t>
            </a:r>
          </a:p>
        </p:txBody>
      </p:sp>
    </p:spTree>
    <p:extLst>
      <p:ext uri="{BB962C8B-B14F-4D97-AF65-F5344CB8AC3E}">
        <p14:creationId xmlns:p14="http://schemas.microsoft.com/office/powerpoint/2010/main" val="352874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4089330" y="2122679"/>
            <a:ext cx="2722200" cy="50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00B0F0"/>
                </a:solidFill>
                <a:latin typeface="+mj-lt"/>
                <a:cs typeface="RMKPBC+PublicSans-BoldItalic"/>
              </a:rPr>
              <a:t>https://github.com/infoankitsah/NM-DSCET-GROUP-13.git</a:t>
            </a:r>
            <a:endParaRPr lang="en-IN" sz="1400" b="1" dirty="0">
              <a:solidFill>
                <a:srgbClr val="00B0F0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702</Words>
  <Application>Microsoft Office PowerPoint</Application>
  <PresentationFormat>On-screen Show (16:9)</PresentationFormat>
  <Paragraphs>124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Public Sans</vt:lpstr>
      <vt:lpstr>CFRUAJ+EBGaramond-Medium</vt:lpstr>
      <vt:lpstr>Arial</vt:lpstr>
      <vt:lpstr>Calibri</vt:lpstr>
      <vt:lpstr>PVLNNE+ArialMT</vt:lpstr>
      <vt:lpstr>Arial</vt:lpstr>
      <vt:lpstr>Noto Sans Symbols</vt:lpstr>
      <vt:lpstr>Wingdings</vt:lpstr>
      <vt:lpstr>KQGMTU+Arial-BoldMT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Basant kumar</cp:lastModifiedBy>
  <cp:revision>5</cp:revision>
  <dcterms:created xsi:type="dcterms:W3CDTF">2020-08-13T11:21:46Z</dcterms:created>
  <dcterms:modified xsi:type="dcterms:W3CDTF">2023-11-18T08:44:01Z</dcterms:modified>
</cp:coreProperties>
</file>